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4"/>
    <p:sldMasterId id="2147483793" r:id="rId5"/>
  </p:sldMasterIdLst>
  <p:notesMasterIdLst>
    <p:notesMasterId r:id="rId39"/>
  </p:notesMasterIdLst>
  <p:handoutMasterIdLst>
    <p:handoutMasterId r:id="rId40"/>
  </p:handoutMasterIdLst>
  <p:sldIdLst>
    <p:sldId id="311" r:id="rId6"/>
    <p:sldId id="389" r:id="rId7"/>
    <p:sldId id="393" r:id="rId8"/>
    <p:sldId id="349" r:id="rId9"/>
    <p:sldId id="390" r:id="rId10"/>
    <p:sldId id="392" r:id="rId11"/>
    <p:sldId id="391" r:id="rId12"/>
    <p:sldId id="375" r:id="rId13"/>
    <p:sldId id="394" r:id="rId14"/>
    <p:sldId id="395" r:id="rId15"/>
    <p:sldId id="396" r:id="rId16"/>
    <p:sldId id="398" r:id="rId17"/>
    <p:sldId id="399" r:id="rId18"/>
    <p:sldId id="360" r:id="rId19"/>
    <p:sldId id="400" r:id="rId20"/>
    <p:sldId id="403" r:id="rId21"/>
    <p:sldId id="405" r:id="rId22"/>
    <p:sldId id="404" r:id="rId23"/>
    <p:sldId id="406" r:id="rId24"/>
    <p:sldId id="407" r:id="rId25"/>
    <p:sldId id="412" r:id="rId26"/>
    <p:sldId id="417" r:id="rId27"/>
    <p:sldId id="397" r:id="rId28"/>
    <p:sldId id="413" r:id="rId29"/>
    <p:sldId id="414" r:id="rId30"/>
    <p:sldId id="409" r:id="rId31"/>
    <p:sldId id="411" r:id="rId32"/>
    <p:sldId id="416" r:id="rId33"/>
    <p:sldId id="418" r:id="rId34"/>
    <p:sldId id="386" r:id="rId35"/>
    <p:sldId id="388" r:id="rId36"/>
    <p:sldId id="387" r:id="rId37"/>
    <p:sldId id="402" r:id="rId38"/>
  </p:sldIdLst>
  <p:sldSz cx="12192000" cy="6858000"/>
  <p:notesSz cx="6797675" cy="9856788"/>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Einleitung" id="{D5B37938-F20B-44DE-ADEC-5F028BD2F145}">
          <p14:sldIdLst>
            <p14:sldId id="311"/>
          </p14:sldIdLst>
        </p14:section>
        <p14:section name="Übersicht" id="{832E2124-9FFE-41B9-8548-27C9A01805E9}">
          <p14:sldIdLst>
            <p14:sldId id="389"/>
          </p14:sldIdLst>
        </p14:section>
        <p14:section name="Vorstellung der Gateways" id="{E0E55965-7A8A-4774-A4A7-3B7093686801}">
          <p14:sldIdLst>
            <p14:sldId id="393"/>
            <p14:sldId id="349"/>
            <p14:sldId id="390"/>
            <p14:sldId id="392"/>
            <p14:sldId id="391"/>
            <p14:sldId id="375"/>
            <p14:sldId id="394"/>
            <p14:sldId id="395"/>
          </p14:sldIdLst>
        </p14:section>
        <p14:section name="Anwender Session I - Konfiguration" id="{6B2BF799-A062-415B-9BCD-CD2D5BA68D2A}">
          <p14:sldIdLst>
            <p14:sldId id="396"/>
            <p14:sldId id="398"/>
            <p14:sldId id="399"/>
            <p14:sldId id="360"/>
            <p14:sldId id="400"/>
            <p14:sldId id="403"/>
            <p14:sldId id="405"/>
            <p14:sldId id="404"/>
            <p14:sldId id="406"/>
            <p14:sldId id="407"/>
            <p14:sldId id="412"/>
            <p14:sldId id="417"/>
            <p14:sldId id="397"/>
          </p14:sldIdLst>
        </p14:section>
        <p14:section name="Anwender Session II - Ersteinrichtung / Flashen" id="{7CD01CC2-0046-487D-BCC7-F0A5DFA23C37}">
          <p14:sldIdLst>
            <p14:sldId id="413"/>
            <p14:sldId id="414"/>
            <p14:sldId id="409"/>
            <p14:sldId id="411"/>
          </p14:sldIdLst>
        </p14:section>
        <p14:section name="Anwender Session III - Developer" id="{0CC28A8A-560D-4849-83C0-0F11F658DD8E}">
          <p14:sldIdLst>
            <p14:sldId id="416"/>
            <p14:sldId id="418"/>
          </p14:sldIdLst>
        </p14:section>
        <p14:section name="Weitere Informationen / Anhang" id="{F54CA543-C1E9-4ABD-B375-2BCF29D1FE30}">
          <p14:sldIdLst>
            <p14:sldId id="386"/>
            <p14:sldId id="388"/>
            <p14:sldId id="387"/>
          </p14:sldIdLst>
        </p14:section>
        <p14:section name="Ende" id="{AC3E8B50-834A-4D2D-B845-2C43963B5C2B}">
          <p14:sldIdLst>
            <p14:sldId id="4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726" userDrawn="1">
          <p15:clr>
            <a:srgbClr val="A4A3A4"/>
          </p15:clr>
        </p15:guide>
        <p15:guide id="4" orient="horz" pos="4194" userDrawn="1">
          <p15:clr>
            <a:srgbClr val="A4A3A4"/>
          </p15:clr>
        </p15:guide>
        <p15:guide id="5" orient="horz" pos="3306" userDrawn="1">
          <p15:clr>
            <a:srgbClr val="A4A3A4"/>
          </p15:clr>
        </p15:guide>
        <p15:guide id="6" pos="7440" userDrawn="1">
          <p15:clr>
            <a:srgbClr val="A4A3A4"/>
          </p15:clr>
        </p15:guide>
        <p15:guide id="7" pos="248"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5" userDrawn="1">
          <p15:clr>
            <a:srgbClr val="A4A3A4"/>
          </p15:clr>
        </p15:guide>
        <p15:guide id="3" orient="horz" pos="3104" userDrawn="1">
          <p15:clr>
            <a:srgbClr val="A4A3A4"/>
          </p15:clr>
        </p15:guide>
        <p15:guide id="4" pos="214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i" initials="K" lastIdx="7" clrIdx="0">
    <p:extLst>
      <p:ext uri="{19B8F6BF-5375-455C-9EA6-DF929625EA0E}">
        <p15:presenceInfo xmlns:p15="http://schemas.microsoft.com/office/powerpoint/2012/main" userId="aa2842abafd12ffa" providerId="Windows Live"/>
      </p:ext>
    </p:extLst>
  </p:cmAuthor>
  <p:cmAuthor id="2" name="Markus Schraven" initials="MS" lastIdx="29" clrIdx="1">
    <p:extLst>
      <p:ext uri="{19B8F6BF-5375-455C-9EA6-DF929625EA0E}">
        <p15:presenceInfo xmlns:p15="http://schemas.microsoft.com/office/powerpoint/2012/main" userId="S::markus.schraven@rwth-aachen.de::262fc291-20dc-4e8e-9455-7a5781ffa3e0" providerId="AD"/>
      </p:ext>
    </p:extLst>
  </p:cmAuthor>
  <p:cmAuthor id="3" name="Markus Schraven" initials="MS [2]" lastIdx="56" clrIdx="2">
    <p:extLst>
      <p:ext uri="{19B8F6BF-5375-455C-9EA6-DF929625EA0E}">
        <p15:presenceInfo xmlns:p15="http://schemas.microsoft.com/office/powerpoint/2012/main" userId="Markus Schraven" providerId="None"/>
      </p:ext>
    </p:extLst>
  </p:cmAuthor>
  <p:cmAuthor id="4" name="Blechmann, Sebastian" initials="BS" lastIdx="18" clrIdx="3">
    <p:extLst>
      <p:ext uri="{19B8F6BF-5375-455C-9EA6-DF929625EA0E}">
        <p15:presenceInfo xmlns:p15="http://schemas.microsoft.com/office/powerpoint/2012/main" userId="Blechmann, Sebasti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8E8"/>
    <a:srgbClr val="F2CECD"/>
    <a:srgbClr val="DD402D"/>
    <a:srgbClr val="9D9EA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7B90E5-67B6-43FF-927F-9FF1BB10A6FF}" v="21" dt="2021-02-22T13:54:08.94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3807" autoAdjust="0"/>
  </p:normalViewPr>
  <p:slideViewPr>
    <p:cSldViewPr snapToGrid="0">
      <p:cViewPr varScale="1">
        <p:scale>
          <a:sx n="133" d="100"/>
          <a:sy n="133" d="100"/>
        </p:scale>
        <p:origin x="132" y="96"/>
      </p:cViewPr>
      <p:guideLst>
        <p:guide orient="horz" pos="2160"/>
        <p:guide pos="3840"/>
        <p:guide orient="horz" pos="726"/>
        <p:guide orient="horz" pos="4194"/>
        <p:guide orient="horz" pos="3306"/>
        <p:guide pos="7440"/>
        <p:guide pos="24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4" d="100"/>
          <a:sy n="114" d="100"/>
        </p:scale>
        <p:origin x="5202" y="126"/>
      </p:cViewPr>
      <p:guideLst>
        <p:guide orient="horz" pos="3223"/>
        <p:guide pos="2235"/>
        <p:guide orient="horz" pos="3104"/>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 Droste" userId="aa2842abafd12ffa" providerId="LiveId" clId="{8C708B41-A7F3-4A4D-B330-D9C7235866B4}"/>
    <pc:docChg chg="undo redo custSel addSld delSld modSld sldOrd modMainMaster addSection delSection modSection">
      <pc:chgData name="Kai Droste" userId="aa2842abafd12ffa" providerId="LiveId" clId="{8C708B41-A7F3-4A4D-B330-D9C7235866B4}" dt="2021-02-12T12:46:07.527" v="6946" actId="17846"/>
      <pc:docMkLst>
        <pc:docMk/>
      </pc:docMkLst>
      <pc:sldChg chg="modSp mod">
        <pc:chgData name="Kai Droste" userId="aa2842abafd12ffa" providerId="LiveId" clId="{8C708B41-A7F3-4A4D-B330-D9C7235866B4}" dt="2021-02-10T19:41:57.579" v="18" actId="20577"/>
        <pc:sldMkLst>
          <pc:docMk/>
          <pc:sldMk cId="1336581455" sldId="311"/>
        </pc:sldMkLst>
        <pc:spChg chg="mod">
          <ac:chgData name="Kai Droste" userId="aa2842abafd12ffa" providerId="LiveId" clId="{8C708B41-A7F3-4A4D-B330-D9C7235866B4}" dt="2021-02-10T19:41:57.579" v="18" actId="20577"/>
          <ac:spMkLst>
            <pc:docMk/>
            <pc:sldMk cId="1336581455" sldId="311"/>
            <ac:spMk id="2" creationId="{00000000-0000-0000-0000-000000000000}"/>
          </ac:spMkLst>
        </pc:spChg>
      </pc:sldChg>
      <pc:sldChg chg="del">
        <pc:chgData name="Kai Droste" userId="aa2842abafd12ffa" providerId="LiveId" clId="{8C708B41-A7F3-4A4D-B330-D9C7235866B4}" dt="2021-02-11T18:02:01.502" v="6365" actId="47"/>
        <pc:sldMkLst>
          <pc:docMk/>
          <pc:sldMk cId="1139293462" sldId="327"/>
        </pc:sldMkLst>
      </pc:sldChg>
      <pc:sldChg chg="modSp mod ord delCm">
        <pc:chgData name="Kai Droste" userId="aa2842abafd12ffa" providerId="LiveId" clId="{8C708B41-A7F3-4A4D-B330-D9C7235866B4}" dt="2021-02-12T12:11:39.326" v="6831" actId="1592"/>
        <pc:sldMkLst>
          <pc:docMk/>
          <pc:sldMk cId="2974371532" sldId="349"/>
        </pc:sldMkLst>
        <pc:spChg chg="mod">
          <ac:chgData name="Kai Droste" userId="aa2842abafd12ffa" providerId="LiveId" clId="{8C708B41-A7F3-4A4D-B330-D9C7235866B4}" dt="2021-02-10T19:48:36.819" v="121" actId="20577"/>
          <ac:spMkLst>
            <pc:docMk/>
            <pc:sldMk cId="2974371532" sldId="349"/>
            <ac:spMk id="14" creationId="{8DAC677E-095C-420E-933C-A627AE4C494D}"/>
          </ac:spMkLst>
        </pc:spChg>
      </pc:sldChg>
      <pc:sldChg chg="del">
        <pc:chgData name="Kai Droste" userId="aa2842abafd12ffa" providerId="LiveId" clId="{8C708B41-A7F3-4A4D-B330-D9C7235866B4}" dt="2021-02-11T18:02:01.502" v="6365" actId="47"/>
        <pc:sldMkLst>
          <pc:docMk/>
          <pc:sldMk cId="3321818279" sldId="350"/>
        </pc:sldMkLst>
      </pc:sldChg>
      <pc:sldChg chg="del">
        <pc:chgData name="Kai Droste" userId="aa2842abafd12ffa" providerId="LiveId" clId="{8C708B41-A7F3-4A4D-B330-D9C7235866B4}" dt="2021-02-11T18:02:01.502" v="6365" actId="47"/>
        <pc:sldMkLst>
          <pc:docMk/>
          <pc:sldMk cId="758892481" sldId="351"/>
        </pc:sldMkLst>
      </pc:sldChg>
      <pc:sldChg chg="del">
        <pc:chgData name="Kai Droste" userId="aa2842abafd12ffa" providerId="LiveId" clId="{8C708B41-A7F3-4A4D-B330-D9C7235866B4}" dt="2021-02-11T18:02:01.502" v="6365" actId="47"/>
        <pc:sldMkLst>
          <pc:docMk/>
          <pc:sldMk cId="14483434" sldId="352"/>
        </pc:sldMkLst>
      </pc:sldChg>
      <pc:sldChg chg="del">
        <pc:chgData name="Kai Droste" userId="aa2842abafd12ffa" providerId="LiveId" clId="{8C708B41-A7F3-4A4D-B330-D9C7235866B4}" dt="2021-02-11T18:02:01.502" v="6365" actId="47"/>
        <pc:sldMkLst>
          <pc:docMk/>
          <pc:sldMk cId="2775954102" sldId="354"/>
        </pc:sldMkLst>
      </pc:sldChg>
      <pc:sldChg chg="del">
        <pc:chgData name="Kai Droste" userId="aa2842abafd12ffa" providerId="LiveId" clId="{8C708B41-A7F3-4A4D-B330-D9C7235866B4}" dt="2021-02-11T18:02:01.502" v="6365" actId="47"/>
        <pc:sldMkLst>
          <pc:docMk/>
          <pc:sldMk cId="1946529847" sldId="356"/>
        </pc:sldMkLst>
      </pc:sldChg>
      <pc:sldChg chg="ord">
        <pc:chgData name="Kai Droste" userId="aa2842abafd12ffa" providerId="LiveId" clId="{8C708B41-A7F3-4A4D-B330-D9C7235866B4}" dt="2021-02-10T20:05:51.073" v="444"/>
        <pc:sldMkLst>
          <pc:docMk/>
          <pc:sldMk cId="819066071" sldId="360"/>
        </pc:sldMkLst>
      </pc:sldChg>
      <pc:sldChg chg="del ord">
        <pc:chgData name="Kai Droste" userId="aa2842abafd12ffa" providerId="LiveId" clId="{8C708B41-A7F3-4A4D-B330-D9C7235866B4}" dt="2021-02-11T18:02:01.502" v="6365" actId="47"/>
        <pc:sldMkLst>
          <pc:docMk/>
          <pc:sldMk cId="2556393087" sldId="361"/>
        </pc:sldMkLst>
      </pc:sldChg>
      <pc:sldChg chg="del">
        <pc:chgData name="Kai Droste" userId="aa2842abafd12ffa" providerId="LiveId" clId="{8C708B41-A7F3-4A4D-B330-D9C7235866B4}" dt="2021-02-11T18:02:01.502" v="6365" actId="47"/>
        <pc:sldMkLst>
          <pc:docMk/>
          <pc:sldMk cId="2827896624" sldId="362"/>
        </pc:sldMkLst>
      </pc:sldChg>
      <pc:sldChg chg="del">
        <pc:chgData name="Kai Droste" userId="aa2842abafd12ffa" providerId="LiveId" clId="{8C708B41-A7F3-4A4D-B330-D9C7235866B4}" dt="2021-02-11T18:02:01.502" v="6365" actId="47"/>
        <pc:sldMkLst>
          <pc:docMk/>
          <pc:sldMk cId="1973459388" sldId="363"/>
        </pc:sldMkLst>
      </pc:sldChg>
      <pc:sldChg chg="del">
        <pc:chgData name="Kai Droste" userId="aa2842abafd12ffa" providerId="LiveId" clId="{8C708B41-A7F3-4A4D-B330-D9C7235866B4}" dt="2021-02-11T18:02:01.502" v="6365" actId="47"/>
        <pc:sldMkLst>
          <pc:docMk/>
          <pc:sldMk cId="660874886" sldId="365"/>
        </pc:sldMkLst>
      </pc:sldChg>
      <pc:sldChg chg="del">
        <pc:chgData name="Kai Droste" userId="aa2842abafd12ffa" providerId="LiveId" clId="{8C708B41-A7F3-4A4D-B330-D9C7235866B4}" dt="2021-02-11T18:02:01.502" v="6365" actId="47"/>
        <pc:sldMkLst>
          <pc:docMk/>
          <pc:sldMk cId="1371506176" sldId="366"/>
        </pc:sldMkLst>
      </pc:sldChg>
      <pc:sldChg chg="del">
        <pc:chgData name="Kai Droste" userId="aa2842abafd12ffa" providerId="LiveId" clId="{8C708B41-A7F3-4A4D-B330-D9C7235866B4}" dt="2021-02-11T18:02:01.502" v="6365" actId="47"/>
        <pc:sldMkLst>
          <pc:docMk/>
          <pc:sldMk cId="824194370" sldId="368"/>
        </pc:sldMkLst>
      </pc:sldChg>
      <pc:sldChg chg="del">
        <pc:chgData name="Kai Droste" userId="aa2842abafd12ffa" providerId="LiveId" clId="{8C708B41-A7F3-4A4D-B330-D9C7235866B4}" dt="2021-02-11T18:02:01.502" v="6365" actId="47"/>
        <pc:sldMkLst>
          <pc:docMk/>
          <pc:sldMk cId="3973547774" sldId="371"/>
        </pc:sldMkLst>
      </pc:sldChg>
      <pc:sldChg chg="del">
        <pc:chgData name="Kai Droste" userId="aa2842abafd12ffa" providerId="LiveId" clId="{8C708B41-A7F3-4A4D-B330-D9C7235866B4}" dt="2021-02-11T18:02:01.502" v="6365" actId="47"/>
        <pc:sldMkLst>
          <pc:docMk/>
          <pc:sldMk cId="3797184467" sldId="373"/>
        </pc:sldMkLst>
      </pc:sldChg>
      <pc:sldChg chg="del">
        <pc:chgData name="Kai Droste" userId="aa2842abafd12ffa" providerId="LiveId" clId="{8C708B41-A7F3-4A4D-B330-D9C7235866B4}" dt="2021-02-11T18:02:01.502" v="6365" actId="47"/>
        <pc:sldMkLst>
          <pc:docMk/>
          <pc:sldMk cId="787392206" sldId="374"/>
        </pc:sldMkLst>
      </pc:sldChg>
      <pc:sldChg chg="addSp delSp modSp mod ord delCm modCm">
        <pc:chgData name="Kai Droste" userId="aa2842abafd12ffa" providerId="LiveId" clId="{8C708B41-A7F3-4A4D-B330-D9C7235866B4}" dt="2021-02-12T12:14:12.506" v="6840"/>
        <pc:sldMkLst>
          <pc:docMk/>
          <pc:sldMk cId="2637886882" sldId="375"/>
        </pc:sldMkLst>
        <pc:spChg chg="mod">
          <ac:chgData name="Kai Droste" userId="aa2842abafd12ffa" providerId="LiveId" clId="{8C708B41-A7F3-4A4D-B330-D9C7235866B4}" dt="2021-02-10T20:24:26.365" v="965" actId="790"/>
          <ac:spMkLst>
            <pc:docMk/>
            <pc:sldMk cId="2637886882" sldId="375"/>
            <ac:spMk id="2" creationId="{F54E5248-3D66-4137-998F-11AEFBF4D4A1}"/>
          </ac:spMkLst>
        </pc:spChg>
        <pc:spChg chg="del">
          <ac:chgData name="Kai Droste" userId="aa2842abafd12ffa" providerId="LiveId" clId="{8C708B41-A7F3-4A4D-B330-D9C7235866B4}" dt="2021-02-10T20:24:28.724" v="966" actId="478"/>
          <ac:spMkLst>
            <pc:docMk/>
            <pc:sldMk cId="2637886882" sldId="375"/>
            <ac:spMk id="5" creationId="{9AD6DA4D-01CB-4B3E-BF63-1F2E7CEFEEAA}"/>
          </ac:spMkLst>
        </pc:spChg>
        <pc:spChg chg="add mod">
          <ac:chgData name="Kai Droste" userId="aa2842abafd12ffa" providerId="LiveId" clId="{8C708B41-A7F3-4A4D-B330-D9C7235866B4}" dt="2021-02-12T12:14:12.506" v="6840"/>
          <ac:spMkLst>
            <pc:docMk/>
            <pc:sldMk cId="2637886882" sldId="375"/>
            <ac:spMk id="9" creationId="{B0E657EC-785D-4DDD-8D1B-479DBE488D53}"/>
          </ac:spMkLst>
        </pc:spChg>
        <pc:picChg chg="mod">
          <ac:chgData name="Kai Droste" userId="aa2842abafd12ffa" providerId="LiveId" clId="{8C708B41-A7F3-4A4D-B330-D9C7235866B4}" dt="2021-02-10T20:25:03.539" v="975" actId="1076"/>
          <ac:picMkLst>
            <pc:docMk/>
            <pc:sldMk cId="2637886882" sldId="375"/>
            <ac:picMk id="6" creationId="{7663FEE3-E0A7-4AFA-ADDB-AAC5DF58CC0B}"/>
          </ac:picMkLst>
        </pc:picChg>
      </pc:sldChg>
      <pc:sldChg chg="del">
        <pc:chgData name="Kai Droste" userId="aa2842abafd12ffa" providerId="LiveId" clId="{8C708B41-A7F3-4A4D-B330-D9C7235866B4}" dt="2021-02-11T18:02:01.502" v="6365" actId="47"/>
        <pc:sldMkLst>
          <pc:docMk/>
          <pc:sldMk cId="1017521458" sldId="376"/>
        </pc:sldMkLst>
      </pc:sldChg>
      <pc:sldChg chg="del">
        <pc:chgData name="Kai Droste" userId="aa2842abafd12ffa" providerId="LiveId" clId="{8C708B41-A7F3-4A4D-B330-D9C7235866B4}" dt="2021-02-11T18:02:01.502" v="6365" actId="47"/>
        <pc:sldMkLst>
          <pc:docMk/>
          <pc:sldMk cId="50501919" sldId="377"/>
        </pc:sldMkLst>
      </pc:sldChg>
      <pc:sldChg chg="del">
        <pc:chgData name="Kai Droste" userId="aa2842abafd12ffa" providerId="LiveId" clId="{8C708B41-A7F3-4A4D-B330-D9C7235866B4}" dt="2021-02-11T18:02:01.502" v="6365" actId="47"/>
        <pc:sldMkLst>
          <pc:docMk/>
          <pc:sldMk cId="886134019" sldId="378"/>
        </pc:sldMkLst>
      </pc:sldChg>
      <pc:sldChg chg="del">
        <pc:chgData name="Kai Droste" userId="aa2842abafd12ffa" providerId="LiveId" clId="{8C708B41-A7F3-4A4D-B330-D9C7235866B4}" dt="2021-02-11T18:02:01.502" v="6365" actId="47"/>
        <pc:sldMkLst>
          <pc:docMk/>
          <pc:sldMk cId="420981074" sldId="379"/>
        </pc:sldMkLst>
      </pc:sldChg>
      <pc:sldChg chg="del">
        <pc:chgData name="Kai Droste" userId="aa2842abafd12ffa" providerId="LiveId" clId="{8C708B41-A7F3-4A4D-B330-D9C7235866B4}" dt="2021-02-11T18:02:01.502" v="6365" actId="47"/>
        <pc:sldMkLst>
          <pc:docMk/>
          <pc:sldMk cId="1824736044" sldId="380"/>
        </pc:sldMkLst>
      </pc:sldChg>
      <pc:sldChg chg="del">
        <pc:chgData name="Kai Droste" userId="aa2842abafd12ffa" providerId="LiveId" clId="{8C708B41-A7F3-4A4D-B330-D9C7235866B4}" dt="2021-02-11T18:02:01.502" v="6365" actId="47"/>
        <pc:sldMkLst>
          <pc:docMk/>
          <pc:sldMk cId="3394776092" sldId="381"/>
        </pc:sldMkLst>
      </pc:sldChg>
      <pc:sldChg chg="del">
        <pc:chgData name="Kai Droste" userId="aa2842abafd12ffa" providerId="LiveId" clId="{8C708B41-A7F3-4A4D-B330-D9C7235866B4}" dt="2021-02-11T18:02:01.502" v="6365" actId="47"/>
        <pc:sldMkLst>
          <pc:docMk/>
          <pc:sldMk cId="1604095271" sldId="382"/>
        </pc:sldMkLst>
      </pc:sldChg>
      <pc:sldChg chg="del">
        <pc:chgData name="Kai Droste" userId="aa2842abafd12ffa" providerId="LiveId" clId="{8C708B41-A7F3-4A4D-B330-D9C7235866B4}" dt="2021-02-11T18:02:01.502" v="6365" actId="47"/>
        <pc:sldMkLst>
          <pc:docMk/>
          <pc:sldMk cId="3362897087" sldId="383"/>
        </pc:sldMkLst>
      </pc:sldChg>
      <pc:sldChg chg="del">
        <pc:chgData name="Kai Droste" userId="aa2842abafd12ffa" providerId="LiveId" clId="{8C708B41-A7F3-4A4D-B330-D9C7235866B4}" dt="2021-02-11T18:02:01.502" v="6365" actId="47"/>
        <pc:sldMkLst>
          <pc:docMk/>
          <pc:sldMk cId="3104933333" sldId="384"/>
        </pc:sldMkLst>
      </pc:sldChg>
      <pc:sldChg chg="del">
        <pc:chgData name="Kai Droste" userId="aa2842abafd12ffa" providerId="LiveId" clId="{8C708B41-A7F3-4A4D-B330-D9C7235866B4}" dt="2021-02-11T18:02:01.502" v="6365" actId="47"/>
        <pc:sldMkLst>
          <pc:docMk/>
          <pc:sldMk cId="1745181649" sldId="385"/>
        </pc:sldMkLst>
      </pc:sldChg>
      <pc:sldChg chg="ord">
        <pc:chgData name="Kai Droste" userId="aa2842abafd12ffa" providerId="LiveId" clId="{8C708B41-A7F3-4A4D-B330-D9C7235866B4}" dt="2021-02-11T18:01:34.945" v="6363"/>
        <pc:sldMkLst>
          <pc:docMk/>
          <pc:sldMk cId="231383366" sldId="386"/>
        </pc:sldMkLst>
      </pc:sldChg>
      <pc:sldChg chg="ord">
        <pc:chgData name="Kai Droste" userId="aa2842abafd12ffa" providerId="LiveId" clId="{8C708B41-A7F3-4A4D-B330-D9C7235866B4}" dt="2021-02-11T18:01:34.945" v="6363"/>
        <pc:sldMkLst>
          <pc:docMk/>
          <pc:sldMk cId="1709588480" sldId="387"/>
        </pc:sldMkLst>
      </pc:sldChg>
      <pc:sldChg chg="ord">
        <pc:chgData name="Kai Droste" userId="aa2842abafd12ffa" providerId="LiveId" clId="{8C708B41-A7F3-4A4D-B330-D9C7235866B4}" dt="2021-02-11T18:01:34.945" v="6363"/>
        <pc:sldMkLst>
          <pc:docMk/>
          <pc:sldMk cId="2228132480" sldId="388"/>
        </pc:sldMkLst>
      </pc:sldChg>
      <pc:sldChg chg="addSp delSp modSp new mod modClrScheme chgLayout">
        <pc:chgData name="Kai Droste" userId="aa2842abafd12ffa" providerId="LiveId" clId="{8C708B41-A7F3-4A4D-B330-D9C7235866B4}" dt="2021-02-12T12:29:13.882" v="6945" actId="115"/>
        <pc:sldMkLst>
          <pc:docMk/>
          <pc:sldMk cId="2915069371" sldId="389"/>
        </pc:sldMkLst>
        <pc:spChg chg="del mod ord">
          <ac:chgData name="Kai Droste" userId="aa2842abafd12ffa" providerId="LiveId" clId="{8C708B41-A7F3-4A4D-B330-D9C7235866B4}" dt="2021-02-10T19:44:10.949" v="59" actId="700"/>
          <ac:spMkLst>
            <pc:docMk/>
            <pc:sldMk cId="2915069371" sldId="389"/>
            <ac:spMk id="2" creationId="{E7AB789C-64DE-4886-A7E7-7C3C2273460E}"/>
          </ac:spMkLst>
        </pc:spChg>
        <pc:spChg chg="del">
          <ac:chgData name="Kai Droste" userId="aa2842abafd12ffa" providerId="LiveId" clId="{8C708B41-A7F3-4A4D-B330-D9C7235866B4}" dt="2021-02-10T19:44:10.949" v="59" actId="700"/>
          <ac:spMkLst>
            <pc:docMk/>
            <pc:sldMk cId="2915069371" sldId="389"/>
            <ac:spMk id="3" creationId="{0CDBD221-600F-44DD-873B-508965875608}"/>
          </ac:spMkLst>
        </pc:spChg>
        <pc:spChg chg="del">
          <ac:chgData name="Kai Droste" userId="aa2842abafd12ffa" providerId="LiveId" clId="{8C708B41-A7F3-4A4D-B330-D9C7235866B4}" dt="2021-02-10T19:44:10.949" v="59" actId="700"/>
          <ac:spMkLst>
            <pc:docMk/>
            <pc:sldMk cId="2915069371" sldId="389"/>
            <ac:spMk id="4" creationId="{9A7B9796-0CCE-4ADC-A6F6-4905B3FF3D1D}"/>
          </ac:spMkLst>
        </pc:spChg>
        <pc:spChg chg="del mod ord">
          <ac:chgData name="Kai Droste" userId="aa2842abafd12ffa" providerId="LiveId" clId="{8C708B41-A7F3-4A4D-B330-D9C7235866B4}" dt="2021-02-10T19:44:10.949" v="59" actId="700"/>
          <ac:spMkLst>
            <pc:docMk/>
            <pc:sldMk cId="2915069371" sldId="389"/>
            <ac:spMk id="5" creationId="{7146DCC9-6239-4F23-B1E0-9AE9FC0B4ACD}"/>
          </ac:spMkLst>
        </pc:spChg>
        <pc:spChg chg="add mod ord">
          <ac:chgData name="Kai Droste" userId="aa2842abafd12ffa" providerId="LiveId" clId="{8C708B41-A7F3-4A4D-B330-D9C7235866B4}" dt="2021-02-10T19:44:16.343" v="68" actId="20577"/>
          <ac:spMkLst>
            <pc:docMk/>
            <pc:sldMk cId="2915069371" sldId="389"/>
            <ac:spMk id="6" creationId="{17E31BC1-C813-412A-89A2-DDA7A8315466}"/>
          </ac:spMkLst>
        </pc:spChg>
        <pc:spChg chg="add mod ord">
          <ac:chgData name="Kai Droste" userId="aa2842abafd12ffa" providerId="LiveId" clId="{8C708B41-A7F3-4A4D-B330-D9C7235866B4}" dt="2021-02-10T19:45:40.227" v="80" actId="20577"/>
          <ac:spMkLst>
            <pc:docMk/>
            <pc:sldMk cId="2915069371" sldId="389"/>
            <ac:spMk id="7" creationId="{F5CB4CA4-ED66-4865-81A2-D4832D0EF6DD}"/>
          </ac:spMkLst>
        </pc:spChg>
        <pc:spChg chg="add mod">
          <ac:chgData name="Kai Droste" userId="aa2842abafd12ffa" providerId="LiveId" clId="{8C708B41-A7F3-4A4D-B330-D9C7235866B4}" dt="2021-02-10T19:46:25.188" v="104" actId="20577"/>
          <ac:spMkLst>
            <pc:docMk/>
            <pc:sldMk cId="2915069371" sldId="389"/>
            <ac:spMk id="8" creationId="{2B02EB1A-F4D3-4A9A-967A-CF92048CAC7F}"/>
          </ac:spMkLst>
        </pc:spChg>
        <pc:spChg chg="add mod">
          <ac:chgData name="Kai Droste" userId="aa2842abafd12ffa" providerId="LiveId" clId="{8C708B41-A7F3-4A4D-B330-D9C7235866B4}" dt="2021-02-12T12:29:13.882" v="6945" actId="115"/>
          <ac:spMkLst>
            <pc:docMk/>
            <pc:sldMk cId="2915069371" sldId="389"/>
            <ac:spMk id="9" creationId="{AACACE39-02BE-4EF1-863B-C4BB039B81E8}"/>
          </ac:spMkLst>
        </pc:spChg>
        <pc:spChg chg="add mod">
          <ac:chgData name="Kai Droste" userId="aa2842abafd12ffa" providerId="LiveId" clId="{8C708B41-A7F3-4A4D-B330-D9C7235866B4}" dt="2021-02-12T12:29:10.121" v="6944" actId="115"/>
          <ac:spMkLst>
            <pc:docMk/>
            <pc:sldMk cId="2915069371" sldId="389"/>
            <ac:spMk id="10" creationId="{1C46378D-A3A4-4565-8ADC-33CF0CFA5206}"/>
          </ac:spMkLst>
        </pc:spChg>
      </pc:sldChg>
      <pc:sldChg chg="addSp delSp modSp new mod modClrScheme chgLayout">
        <pc:chgData name="Kai Droste" userId="aa2842abafd12ffa" providerId="LiveId" clId="{8C708B41-A7F3-4A4D-B330-D9C7235866B4}" dt="2021-02-12T12:11:58.173" v="6833" actId="1076"/>
        <pc:sldMkLst>
          <pc:docMk/>
          <pc:sldMk cId="556330486" sldId="390"/>
        </pc:sldMkLst>
        <pc:spChg chg="mod ord">
          <ac:chgData name="Kai Droste" userId="aa2842abafd12ffa" providerId="LiveId" clId="{8C708B41-A7F3-4A4D-B330-D9C7235866B4}" dt="2021-02-10T19:54:13.094" v="150" actId="700"/>
          <ac:spMkLst>
            <pc:docMk/>
            <pc:sldMk cId="556330486" sldId="390"/>
            <ac:spMk id="2" creationId="{27C6BD98-EBED-4294-8B8F-71B398955BB9}"/>
          </ac:spMkLst>
        </pc:spChg>
        <pc:spChg chg="del">
          <ac:chgData name="Kai Droste" userId="aa2842abafd12ffa" providerId="LiveId" clId="{8C708B41-A7F3-4A4D-B330-D9C7235866B4}" dt="2021-02-10T19:52:05.938" v="135" actId="478"/>
          <ac:spMkLst>
            <pc:docMk/>
            <pc:sldMk cId="556330486" sldId="390"/>
            <ac:spMk id="3" creationId="{B344EDEF-A558-4E86-AE7C-6605FB688ABF}"/>
          </ac:spMkLst>
        </pc:spChg>
        <pc:spChg chg="add mod">
          <ac:chgData name="Kai Droste" userId="aa2842abafd12ffa" providerId="LiveId" clId="{8C708B41-A7F3-4A4D-B330-D9C7235866B4}" dt="2021-02-12T12:11:58.173" v="6833" actId="1076"/>
          <ac:spMkLst>
            <pc:docMk/>
            <pc:sldMk cId="556330486" sldId="390"/>
            <ac:spMk id="4" creationId="{A20472D5-BDE3-41CA-8B89-D2272BF08CCA}"/>
          </ac:spMkLst>
        </pc:spChg>
        <pc:spChg chg="add del">
          <ac:chgData name="Kai Droste" userId="aa2842abafd12ffa" providerId="LiveId" clId="{8C708B41-A7F3-4A4D-B330-D9C7235866B4}" dt="2021-02-10T19:54:05.345" v="149" actId="478"/>
          <ac:spMkLst>
            <pc:docMk/>
            <pc:sldMk cId="556330486" sldId="390"/>
            <ac:spMk id="11" creationId="{75E19033-D831-466B-A238-9ABA5CBFB646}"/>
          </ac:spMkLst>
        </pc:spChg>
        <pc:spChg chg="add del mod ord">
          <ac:chgData name="Kai Droste" userId="aa2842abafd12ffa" providerId="LiveId" clId="{8C708B41-A7F3-4A4D-B330-D9C7235866B4}" dt="2021-02-12T12:11:51.143" v="6832" actId="478"/>
          <ac:spMkLst>
            <pc:docMk/>
            <pc:sldMk cId="556330486" sldId="390"/>
            <ac:spMk id="12" creationId="{69EC2CBF-10C1-4B02-8B2A-D4032CD676C9}"/>
          </ac:spMkLst>
        </pc:spChg>
        <pc:spChg chg="add del">
          <ac:chgData name="Kai Droste" userId="aa2842abafd12ffa" providerId="LiveId" clId="{8C708B41-A7F3-4A4D-B330-D9C7235866B4}" dt="2021-02-10T19:55:05.762" v="158" actId="22"/>
          <ac:spMkLst>
            <pc:docMk/>
            <pc:sldMk cId="556330486" sldId="390"/>
            <ac:spMk id="14" creationId="{9AC5CBB8-BFD2-4A73-A58B-C09C882B902C}"/>
          </ac:spMkLst>
        </pc:spChg>
        <pc:spChg chg="add mod">
          <ac:chgData name="Kai Droste" userId="aa2842abafd12ffa" providerId="LiveId" clId="{8C708B41-A7F3-4A4D-B330-D9C7235866B4}" dt="2021-02-10T20:01:08.681" v="440" actId="1076"/>
          <ac:spMkLst>
            <pc:docMk/>
            <pc:sldMk cId="556330486" sldId="390"/>
            <ac:spMk id="15" creationId="{3A4465B6-6700-494E-99B5-7541D5DBF4EF}"/>
          </ac:spMkLst>
        </pc:spChg>
        <pc:picChg chg="add mod">
          <ac:chgData name="Kai Droste" userId="aa2842abafd12ffa" providerId="LiveId" clId="{8C708B41-A7F3-4A4D-B330-D9C7235866B4}" dt="2021-02-10T19:52:19.282" v="139" actId="14100"/>
          <ac:picMkLst>
            <pc:docMk/>
            <pc:sldMk cId="556330486" sldId="390"/>
            <ac:picMk id="5" creationId="{51636146-A190-4C21-8B55-77DCE44D6925}"/>
          </ac:picMkLst>
        </pc:picChg>
        <pc:picChg chg="add del mod">
          <ac:chgData name="Kai Droste" userId="aa2842abafd12ffa" providerId="LiveId" clId="{8C708B41-A7F3-4A4D-B330-D9C7235866B4}" dt="2021-02-10T19:53:09.937" v="144" actId="478"/>
          <ac:picMkLst>
            <pc:docMk/>
            <pc:sldMk cId="556330486" sldId="390"/>
            <ac:picMk id="7" creationId="{04350FFC-629D-4F3F-9644-6A7B4098C191}"/>
          </ac:picMkLst>
        </pc:picChg>
        <pc:picChg chg="add mod">
          <ac:chgData name="Kai Droste" userId="aa2842abafd12ffa" providerId="LiveId" clId="{8C708B41-A7F3-4A4D-B330-D9C7235866B4}" dt="2021-02-10T19:53:22.376" v="147" actId="1076"/>
          <ac:picMkLst>
            <pc:docMk/>
            <pc:sldMk cId="556330486" sldId="390"/>
            <ac:picMk id="9" creationId="{6C4CA61F-E584-4A4B-B01C-0503FADD12D8}"/>
          </ac:picMkLst>
        </pc:picChg>
      </pc:sldChg>
      <pc:sldChg chg="addSp delSp modSp new mod modClrScheme chgLayout">
        <pc:chgData name="Kai Droste" userId="aa2842abafd12ffa" providerId="LiveId" clId="{8C708B41-A7F3-4A4D-B330-D9C7235866B4}" dt="2021-02-10T20:06:36.773" v="453" actId="1076"/>
        <pc:sldMkLst>
          <pc:docMk/>
          <pc:sldMk cId="1761750852" sldId="391"/>
        </pc:sldMkLst>
        <pc:spChg chg="del mod ord">
          <ac:chgData name="Kai Droste" userId="aa2842abafd12ffa" providerId="LiveId" clId="{8C708B41-A7F3-4A4D-B330-D9C7235866B4}" dt="2021-02-10T19:55:14.483" v="160" actId="700"/>
          <ac:spMkLst>
            <pc:docMk/>
            <pc:sldMk cId="1761750852" sldId="391"/>
            <ac:spMk id="2" creationId="{388E2907-5A16-4B1A-9EB0-D3E351CA6D02}"/>
          </ac:spMkLst>
        </pc:spChg>
        <pc:spChg chg="del mod ord">
          <ac:chgData name="Kai Droste" userId="aa2842abafd12ffa" providerId="LiveId" clId="{8C708B41-A7F3-4A4D-B330-D9C7235866B4}" dt="2021-02-10T19:55:14.483" v="160" actId="700"/>
          <ac:spMkLst>
            <pc:docMk/>
            <pc:sldMk cId="1761750852" sldId="391"/>
            <ac:spMk id="3" creationId="{DA6B0672-246D-496D-862D-7083FFA0E307}"/>
          </ac:spMkLst>
        </pc:spChg>
        <pc:spChg chg="add mod ord">
          <ac:chgData name="Kai Droste" userId="aa2842abafd12ffa" providerId="LiveId" clId="{8C708B41-A7F3-4A4D-B330-D9C7235866B4}" dt="2021-02-10T19:55:20.590" v="172" actId="20577"/>
          <ac:spMkLst>
            <pc:docMk/>
            <pc:sldMk cId="1761750852" sldId="391"/>
            <ac:spMk id="4" creationId="{5712FFF8-12CB-4351-AA0C-5F28170B428F}"/>
          </ac:spMkLst>
        </pc:spChg>
        <pc:spChg chg="add mod ord">
          <ac:chgData name="Kai Droste" userId="aa2842abafd12ffa" providerId="LiveId" clId="{8C708B41-A7F3-4A4D-B330-D9C7235866B4}" dt="2021-02-10T20:06:12.868" v="448" actId="1076"/>
          <ac:spMkLst>
            <pc:docMk/>
            <pc:sldMk cId="1761750852" sldId="391"/>
            <ac:spMk id="5" creationId="{276031FB-C9A4-4E5D-A76D-E49AA7531DC6}"/>
          </ac:spMkLst>
        </pc:spChg>
        <pc:spChg chg="add mod">
          <ac:chgData name="Kai Droste" userId="aa2842abafd12ffa" providerId="LiveId" clId="{8C708B41-A7F3-4A4D-B330-D9C7235866B4}" dt="2021-02-10T20:06:26.039" v="451" actId="1076"/>
          <ac:spMkLst>
            <pc:docMk/>
            <pc:sldMk cId="1761750852" sldId="391"/>
            <ac:spMk id="8" creationId="{F5666532-281A-4FAF-8DCD-D757F60D858F}"/>
          </ac:spMkLst>
        </pc:spChg>
        <pc:picChg chg="add mod">
          <ac:chgData name="Kai Droste" userId="aa2842abafd12ffa" providerId="LiveId" clId="{8C708B41-A7F3-4A4D-B330-D9C7235866B4}" dt="2021-02-10T20:06:36.773" v="453" actId="1076"/>
          <ac:picMkLst>
            <pc:docMk/>
            <pc:sldMk cId="1761750852" sldId="391"/>
            <ac:picMk id="7" creationId="{A375DA28-CA32-4EBE-A78B-8C37823E4847}"/>
          </ac:picMkLst>
        </pc:picChg>
        <pc:picChg chg="add mod">
          <ac:chgData name="Kai Droste" userId="aa2842abafd12ffa" providerId="LiveId" clId="{8C708B41-A7F3-4A4D-B330-D9C7235866B4}" dt="2021-02-10T20:06:18.114" v="449" actId="1076"/>
          <ac:picMkLst>
            <pc:docMk/>
            <pc:sldMk cId="1761750852" sldId="391"/>
            <ac:picMk id="10" creationId="{44949D18-E8E8-4EA8-986F-BFC8964610E8}"/>
          </ac:picMkLst>
        </pc:picChg>
      </pc:sldChg>
      <pc:sldChg chg="addSp delSp modSp new mod">
        <pc:chgData name="Kai Droste" userId="aa2842abafd12ffa" providerId="LiveId" clId="{8C708B41-A7F3-4A4D-B330-D9C7235866B4}" dt="2021-02-10T20:08:25.867" v="463" actId="1076"/>
        <pc:sldMkLst>
          <pc:docMk/>
          <pc:sldMk cId="2930910410" sldId="392"/>
        </pc:sldMkLst>
        <pc:spChg chg="mod">
          <ac:chgData name="Kai Droste" userId="aa2842abafd12ffa" providerId="LiveId" clId="{8C708B41-A7F3-4A4D-B330-D9C7235866B4}" dt="2021-02-10T20:06:48.379" v="454" actId="790"/>
          <ac:spMkLst>
            <pc:docMk/>
            <pc:sldMk cId="2930910410" sldId="392"/>
            <ac:spMk id="2" creationId="{79868907-E8FE-451C-8D64-D500990A1534}"/>
          </ac:spMkLst>
        </pc:spChg>
        <pc:spChg chg="del">
          <ac:chgData name="Kai Droste" userId="aa2842abafd12ffa" providerId="LiveId" clId="{8C708B41-A7F3-4A4D-B330-D9C7235866B4}" dt="2021-02-10T20:06:51.273" v="455" actId="478"/>
          <ac:spMkLst>
            <pc:docMk/>
            <pc:sldMk cId="2930910410" sldId="392"/>
            <ac:spMk id="3" creationId="{6F6B3230-6A02-48F2-B8F2-DEE1DCB6940E}"/>
          </ac:spMkLst>
        </pc:spChg>
        <pc:spChg chg="add mod">
          <ac:chgData name="Kai Droste" userId="aa2842abafd12ffa" providerId="LiveId" clId="{8C708B41-A7F3-4A4D-B330-D9C7235866B4}" dt="2021-02-10T20:08:25.867" v="463" actId="1076"/>
          <ac:spMkLst>
            <pc:docMk/>
            <pc:sldMk cId="2930910410" sldId="392"/>
            <ac:spMk id="4" creationId="{58DD0A12-BD81-4CAF-AE43-AAD9E3DCB4F9}"/>
          </ac:spMkLst>
        </pc:spChg>
        <pc:picChg chg="add mod">
          <ac:chgData name="Kai Droste" userId="aa2842abafd12ffa" providerId="LiveId" clId="{8C708B41-A7F3-4A4D-B330-D9C7235866B4}" dt="2021-02-10T20:08:08.378" v="458" actId="1076"/>
          <ac:picMkLst>
            <pc:docMk/>
            <pc:sldMk cId="2930910410" sldId="392"/>
            <ac:picMk id="6" creationId="{30F7DD1A-F9E2-45EA-AF8F-B6FD42E9106C}"/>
          </ac:picMkLst>
        </pc:picChg>
        <pc:picChg chg="add mod">
          <ac:chgData name="Kai Droste" userId="aa2842abafd12ffa" providerId="LiveId" clId="{8C708B41-A7F3-4A4D-B330-D9C7235866B4}" dt="2021-02-10T20:08:22.913" v="462" actId="1076"/>
          <ac:picMkLst>
            <pc:docMk/>
            <pc:sldMk cId="2930910410" sldId="392"/>
            <ac:picMk id="8" creationId="{12A2CB42-5FE7-4E9A-B4AA-B5B57C864D52}"/>
          </ac:picMkLst>
        </pc:picChg>
      </pc:sldChg>
      <pc:sldChg chg="addSp delSp modSp new mod modClrScheme chgLayout">
        <pc:chgData name="Kai Droste" userId="aa2842abafd12ffa" providerId="LiveId" clId="{8C708B41-A7F3-4A4D-B330-D9C7235866B4}" dt="2021-02-10T20:28:46.515" v="1226" actId="115"/>
        <pc:sldMkLst>
          <pc:docMk/>
          <pc:sldMk cId="2251951838" sldId="393"/>
        </pc:sldMkLst>
        <pc:spChg chg="del mod ord">
          <ac:chgData name="Kai Droste" userId="aa2842abafd12ffa" providerId="LiveId" clId="{8C708B41-A7F3-4A4D-B330-D9C7235866B4}" dt="2021-02-10T20:09:15.204" v="465" actId="700"/>
          <ac:spMkLst>
            <pc:docMk/>
            <pc:sldMk cId="2251951838" sldId="393"/>
            <ac:spMk id="2" creationId="{4783B4C1-D22F-4001-ADFE-8CFC83E5669E}"/>
          </ac:spMkLst>
        </pc:spChg>
        <pc:spChg chg="del mod ord">
          <ac:chgData name="Kai Droste" userId="aa2842abafd12ffa" providerId="LiveId" clId="{8C708B41-A7F3-4A4D-B330-D9C7235866B4}" dt="2021-02-10T20:09:15.204" v="465" actId="700"/>
          <ac:spMkLst>
            <pc:docMk/>
            <pc:sldMk cId="2251951838" sldId="393"/>
            <ac:spMk id="3" creationId="{14A16F41-A820-43D2-8FAC-EE343B25E3D6}"/>
          </ac:spMkLst>
        </pc:spChg>
        <pc:spChg chg="add mod ord">
          <ac:chgData name="Kai Droste" userId="aa2842abafd12ffa" providerId="LiveId" clId="{8C708B41-A7F3-4A4D-B330-D9C7235866B4}" dt="2021-02-10T20:21:30.690" v="902" actId="20577"/>
          <ac:spMkLst>
            <pc:docMk/>
            <pc:sldMk cId="2251951838" sldId="393"/>
            <ac:spMk id="4" creationId="{9A9CCAAB-079A-49D7-B329-DF55686134B1}"/>
          </ac:spMkLst>
        </pc:spChg>
        <pc:spChg chg="add mod ord">
          <ac:chgData name="Kai Droste" userId="aa2842abafd12ffa" providerId="LiveId" clId="{8C708B41-A7F3-4A4D-B330-D9C7235866B4}" dt="2021-02-10T20:28:46.515" v="1226" actId="115"/>
          <ac:spMkLst>
            <pc:docMk/>
            <pc:sldMk cId="2251951838" sldId="393"/>
            <ac:spMk id="5" creationId="{8D2ACDEA-039A-4FFD-BB7D-2200D0AE708F}"/>
          </ac:spMkLst>
        </pc:spChg>
        <pc:spChg chg="add mod">
          <ac:chgData name="Kai Droste" userId="aa2842abafd12ffa" providerId="LiveId" clId="{8C708B41-A7F3-4A4D-B330-D9C7235866B4}" dt="2021-02-10T20:21:25.539" v="900" actId="1076"/>
          <ac:spMkLst>
            <pc:docMk/>
            <pc:sldMk cId="2251951838" sldId="393"/>
            <ac:spMk id="10" creationId="{387F3AA5-6C1E-460A-ACEC-D1E30966E2B3}"/>
          </ac:spMkLst>
        </pc:spChg>
        <pc:picChg chg="add mod">
          <ac:chgData name="Kai Droste" userId="aa2842abafd12ffa" providerId="LiveId" clId="{8C708B41-A7F3-4A4D-B330-D9C7235866B4}" dt="2021-02-10T20:17:11.944" v="739" actId="1076"/>
          <ac:picMkLst>
            <pc:docMk/>
            <pc:sldMk cId="2251951838" sldId="393"/>
            <ac:picMk id="7" creationId="{3CEEE8A4-7534-4A59-9E51-0437B1A911D5}"/>
          </ac:picMkLst>
        </pc:picChg>
        <pc:picChg chg="add mod">
          <ac:chgData name="Kai Droste" userId="aa2842abafd12ffa" providerId="LiveId" clId="{8C708B41-A7F3-4A4D-B330-D9C7235866B4}" dt="2021-02-10T20:19:03.018" v="743" actId="1076"/>
          <ac:picMkLst>
            <pc:docMk/>
            <pc:sldMk cId="2251951838" sldId="393"/>
            <ac:picMk id="9" creationId="{E7519051-D272-434D-BC9F-3BF18EF4C3BC}"/>
          </ac:picMkLst>
        </pc:picChg>
      </pc:sldChg>
      <pc:sldChg chg="addSp delSp modSp add mod ord delAnim">
        <pc:chgData name="Kai Droste" userId="aa2842abafd12ffa" providerId="LiveId" clId="{8C708B41-A7F3-4A4D-B330-D9C7235866B4}" dt="2021-02-10T20:23:45.857" v="935" actId="20577"/>
        <pc:sldMkLst>
          <pc:docMk/>
          <pc:sldMk cId="2578294525" sldId="394"/>
        </pc:sldMkLst>
        <pc:spChg chg="mod">
          <ac:chgData name="Kai Droste" userId="aa2842abafd12ffa" providerId="LiveId" clId="{8C708B41-A7F3-4A4D-B330-D9C7235866B4}" dt="2021-02-10T20:23:45.857" v="935" actId="20577"/>
          <ac:spMkLst>
            <pc:docMk/>
            <pc:sldMk cId="2578294525" sldId="394"/>
            <ac:spMk id="2" creationId="{D5C13704-225B-4962-9945-76139C58DD00}"/>
          </ac:spMkLst>
        </pc:spChg>
        <pc:spChg chg="del">
          <ac:chgData name="Kai Droste" userId="aa2842abafd12ffa" providerId="LiveId" clId="{8C708B41-A7F3-4A4D-B330-D9C7235866B4}" dt="2021-02-10T20:22:59.250" v="907" actId="478"/>
          <ac:spMkLst>
            <pc:docMk/>
            <pc:sldMk cId="2578294525" sldId="394"/>
            <ac:spMk id="3" creationId="{D61FCAED-9910-431D-A067-5D51690A1CA4}"/>
          </ac:spMkLst>
        </pc:spChg>
        <pc:spChg chg="add del mod">
          <ac:chgData name="Kai Droste" userId="aa2842abafd12ffa" providerId="LiveId" clId="{8C708B41-A7F3-4A4D-B330-D9C7235866B4}" dt="2021-02-10T20:23:01.458" v="908" actId="478"/>
          <ac:spMkLst>
            <pc:docMk/>
            <pc:sldMk cId="2578294525" sldId="394"/>
            <ac:spMk id="6" creationId="{7199AE58-F190-4FD4-993A-BD13E0DFED16}"/>
          </ac:spMkLst>
        </pc:spChg>
        <pc:graphicFrameChg chg="mod">
          <ac:chgData name="Kai Droste" userId="aa2842abafd12ffa" providerId="LiveId" clId="{8C708B41-A7F3-4A4D-B330-D9C7235866B4}" dt="2021-02-10T20:22:57.661" v="906" actId="1076"/>
          <ac:graphicFrameMkLst>
            <pc:docMk/>
            <pc:sldMk cId="2578294525" sldId="394"/>
            <ac:graphicFrameMk id="9" creationId="{E201B914-CAD4-480B-8241-F5D658BB5DCD}"/>
          </ac:graphicFrameMkLst>
        </pc:graphicFrameChg>
        <pc:picChg chg="del">
          <ac:chgData name="Kai Droste" userId="aa2842abafd12ffa" providerId="LiveId" clId="{8C708B41-A7F3-4A4D-B330-D9C7235866B4}" dt="2021-02-10T20:23:03.187" v="910" actId="478"/>
          <ac:picMkLst>
            <pc:docMk/>
            <pc:sldMk cId="2578294525" sldId="394"/>
            <ac:picMk id="5" creationId="{347488B3-F00F-45F1-95D9-C2CFF659705E}"/>
          </ac:picMkLst>
        </pc:picChg>
        <pc:picChg chg="del">
          <ac:chgData name="Kai Droste" userId="aa2842abafd12ffa" providerId="LiveId" clId="{8C708B41-A7F3-4A4D-B330-D9C7235866B4}" dt="2021-02-10T20:23:02.405" v="909" actId="478"/>
          <ac:picMkLst>
            <pc:docMk/>
            <pc:sldMk cId="2578294525" sldId="394"/>
            <ac:picMk id="7" creationId="{6FAB7174-1335-418B-89A5-76D52ABF2864}"/>
          </ac:picMkLst>
        </pc:picChg>
      </pc:sldChg>
      <pc:sldChg chg="addSp delSp modSp new mod modClrScheme chgLayout">
        <pc:chgData name="Kai Droste" userId="aa2842abafd12ffa" providerId="LiveId" clId="{8C708B41-A7F3-4A4D-B330-D9C7235866B4}" dt="2021-02-10T21:00:40.396" v="3379" actId="313"/>
        <pc:sldMkLst>
          <pc:docMk/>
          <pc:sldMk cId="1367885121" sldId="395"/>
        </pc:sldMkLst>
        <pc:spChg chg="mod ord">
          <ac:chgData name="Kai Droste" userId="aa2842abafd12ffa" providerId="LiveId" clId="{8C708B41-A7F3-4A4D-B330-D9C7235866B4}" dt="2021-02-10T20:27:46.984" v="1225" actId="700"/>
          <ac:spMkLst>
            <pc:docMk/>
            <pc:sldMk cId="1367885121" sldId="395"/>
            <ac:spMk id="2" creationId="{3E4D173C-559F-4025-B90D-31E9EBB136EA}"/>
          </ac:spMkLst>
        </pc:spChg>
        <pc:spChg chg="del mod ord">
          <ac:chgData name="Kai Droste" userId="aa2842abafd12ffa" providerId="LiveId" clId="{8C708B41-A7F3-4A4D-B330-D9C7235866B4}" dt="2021-02-10T20:27:46.984" v="1225" actId="700"/>
          <ac:spMkLst>
            <pc:docMk/>
            <pc:sldMk cId="1367885121" sldId="395"/>
            <ac:spMk id="3" creationId="{BD9EFB99-F4D8-4F61-8A9B-779171A42118}"/>
          </ac:spMkLst>
        </pc:spChg>
        <pc:spChg chg="add mod ord">
          <ac:chgData name="Kai Droste" userId="aa2842abafd12ffa" providerId="LiveId" clId="{8C708B41-A7F3-4A4D-B330-D9C7235866B4}" dt="2021-02-10T21:00:40.396" v="3379" actId="313"/>
          <ac:spMkLst>
            <pc:docMk/>
            <pc:sldMk cId="1367885121" sldId="395"/>
            <ac:spMk id="4" creationId="{4D0EB17E-8092-4B1B-B6C0-4A2711DB527B}"/>
          </ac:spMkLst>
        </pc:spChg>
      </pc:sldChg>
      <pc:sldChg chg="addSp delSp modSp new mod modClrScheme chgLayout">
        <pc:chgData name="Kai Droste" userId="aa2842abafd12ffa" providerId="LiveId" clId="{8C708B41-A7F3-4A4D-B330-D9C7235866B4}" dt="2021-02-12T12:15:47.469" v="6844" actId="115"/>
        <pc:sldMkLst>
          <pc:docMk/>
          <pc:sldMk cId="1914514444" sldId="396"/>
        </pc:sldMkLst>
        <pc:spChg chg="mod ord">
          <ac:chgData name="Kai Droste" userId="aa2842abafd12ffa" providerId="LiveId" clId="{8C708B41-A7F3-4A4D-B330-D9C7235866B4}" dt="2021-02-10T20:34:52.667" v="1478" actId="700"/>
          <ac:spMkLst>
            <pc:docMk/>
            <pc:sldMk cId="1914514444" sldId="396"/>
            <ac:spMk id="2" creationId="{9A3FDC7F-CFB0-45A8-937F-92CFD85F8D1B}"/>
          </ac:spMkLst>
        </pc:spChg>
        <pc:spChg chg="del mod ord">
          <ac:chgData name="Kai Droste" userId="aa2842abafd12ffa" providerId="LiveId" clId="{8C708B41-A7F3-4A4D-B330-D9C7235866B4}" dt="2021-02-10T20:34:52.667" v="1478" actId="700"/>
          <ac:spMkLst>
            <pc:docMk/>
            <pc:sldMk cId="1914514444" sldId="396"/>
            <ac:spMk id="3" creationId="{4F361658-5F8D-4F0B-81E0-C46A85B5F0B1}"/>
          </ac:spMkLst>
        </pc:spChg>
        <pc:spChg chg="add mod ord">
          <ac:chgData name="Kai Droste" userId="aa2842abafd12ffa" providerId="LiveId" clId="{8C708B41-A7F3-4A4D-B330-D9C7235866B4}" dt="2021-02-12T12:15:47.469" v="6844" actId="115"/>
          <ac:spMkLst>
            <pc:docMk/>
            <pc:sldMk cId="1914514444" sldId="396"/>
            <ac:spMk id="4" creationId="{41804875-8C71-4340-B333-F46A239D99F8}"/>
          </ac:spMkLst>
        </pc:spChg>
      </pc:sldChg>
      <pc:sldChg chg="addSp delSp modSp new mod modClrScheme chgLayout">
        <pc:chgData name="Kai Droste" userId="aa2842abafd12ffa" providerId="LiveId" clId="{8C708B41-A7F3-4A4D-B330-D9C7235866B4}" dt="2021-02-11T18:03:39.315" v="6381" actId="478"/>
        <pc:sldMkLst>
          <pc:docMk/>
          <pc:sldMk cId="4113413235" sldId="397"/>
        </pc:sldMkLst>
        <pc:spChg chg="del mod ord">
          <ac:chgData name="Kai Droste" userId="aa2842abafd12ffa" providerId="LiveId" clId="{8C708B41-A7F3-4A4D-B330-D9C7235866B4}" dt="2021-02-10T20:37:04.311" v="1637" actId="700"/>
          <ac:spMkLst>
            <pc:docMk/>
            <pc:sldMk cId="4113413235" sldId="397"/>
            <ac:spMk id="2" creationId="{0A052CDD-AA90-40FE-81AC-C58DE45AB5AB}"/>
          </ac:spMkLst>
        </pc:spChg>
        <pc:spChg chg="del mod ord">
          <ac:chgData name="Kai Droste" userId="aa2842abafd12ffa" providerId="LiveId" clId="{8C708B41-A7F3-4A4D-B330-D9C7235866B4}" dt="2021-02-10T20:37:04.311" v="1637" actId="700"/>
          <ac:spMkLst>
            <pc:docMk/>
            <pc:sldMk cId="4113413235" sldId="397"/>
            <ac:spMk id="3" creationId="{EC2BE719-DBB4-4231-B4CB-4FF086CFEEBF}"/>
          </ac:spMkLst>
        </pc:spChg>
        <pc:spChg chg="del">
          <ac:chgData name="Kai Droste" userId="aa2842abafd12ffa" providerId="LiveId" clId="{8C708B41-A7F3-4A4D-B330-D9C7235866B4}" dt="2021-02-10T20:37:04.311" v="1637" actId="700"/>
          <ac:spMkLst>
            <pc:docMk/>
            <pc:sldMk cId="4113413235" sldId="397"/>
            <ac:spMk id="4" creationId="{DD5D3924-B2E7-4AE6-BED5-3AD8FC703EE5}"/>
          </ac:spMkLst>
        </pc:spChg>
        <pc:spChg chg="add mod ord">
          <ac:chgData name="Kai Droste" userId="aa2842abafd12ffa" providerId="LiveId" clId="{8C708B41-A7F3-4A4D-B330-D9C7235866B4}" dt="2021-02-10T20:37:16.171" v="1667" actId="20577"/>
          <ac:spMkLst>
            <pc:docMk/>
            <pc:sldMk cId="4113413235" sldId="397"/>
            <ac:spMk id="5" creationId="{8C395144-727E-4481-ACCD-6932245EB07B}"/>
          </ac:spMkLst>
        </pc:spChg>
        <pc:spChg chg="add del mod ord">
          <ac:chgData name="Kai Droste" userId="aa2842abafd12ffa" providerId="LiveId" clId="{8C708B41-A7F3-4A4D-B330-D9C7235866B4}" dt="2021-02-11T18:03:39.315" v="6381" actId="478"/>
          <ac:spMkLst>
            <pc:docMk/>
            <pc:sldMk cId="4113413235" sldId="397"/>
            <ac:spMk id="6" creationId="{2EF1A3E7-74A2-43CA-8644-FA89E691FFC6}"/>
          </ac:spMkLst>
        </pc:spChg>
        <pc:picChg chg="add del mod">
          <ac:chgData name="Kai Droste" userId="aa2842abafd12ffa" providerId="LiveId" clId="{8C708B41-A7F3-4A4D-B330-D9C7235866B4}" dt="2021-02-10T20:38:32.362" v="1674" actId="478"/>
          <ac:picMkLst>
            <pc:docMk/>
            <pc:sldMk cId="4113413235" sldId="397"/>
            <ac:picMk id="8" creationId="{DF3A6904-467C-41F0-AD11-AEFF2A2459F9}"/>
          </ac:picMkLst>
        </pc:picChg>
        <pc:picChg chg="add mod">
          <ac:chgData name="Kai Droste" userId="aa2842abafd12ffa" providerId="LiveId" clId="{8C708B41-A7F3-4A4D-B330-D9C7235866B4}" dt="2021-02-10T20:38:35.394" v="1676" actId="1076"/>
          <ac:picMkLst>
            <pc:docMk/>
            <pc:sldMk cId="4113413235" sldId="397"/>
            <ac:picMk id="10" creationId="{C9A7F365-B1BA-40F9-8132-24DD37601312}"/>
          </ac:picMkLst>
        </pc:picChg>
        <pc:picChg chg="add mod">
          <ac:chgData name="Kai Droste" userId="aa2842abafd12ffa" providerId="LiveId" clId="{8C708B41-A7F3-4A4D-B330-D9C7235866B4}" dt="2021-02-10T20:38:46.320" v="1678" actId="1076"/>
          <ac:picMkLst>
            <pc:docMk/>
            <pc:sldMk cId="4113413235" sldId="397"/>
            <ac:picMk id="12" creationId="{723B9A12-285F-4F8E-BFF4-CA18B6F35139}"/>
          </ac:picMkLst>
        </pc:picChg>
      </pc:sldChg>
      <pc:sldChg chg="addSp delSp modSp new mod modClrScheme chgLayout">
        <pc:chgData name="Kai Droste" userId="aa2842abafd12ffa" providerId="LiveId" clId="{8C708B41-A7F3-4A4D-B330-D9C7235866B4}" dt="2021-02-10T20:57:58.226" v="3275" actId="20577"/>
        <pc:sldMkLst>
          <pc:docMk/>
          <pc:sldMk cId="147454082" sldId="398"/>
        </pc:sldMkLst>
        <pc:spChg chg="mod ord">
          <ac:chgData name="Kai Droste" userId="aa2842abafd12ffa" providerId="LiveId" clId="{8C708B41-A7F3-4A4D-B330-D9C7235866B4}" dt="2021-02-10T20:53:59.554" v="2846" actId="700"/>
          <ac:spMkLst>
            <pc:docMk/>
            <pc:sldMk cId="147454082" sldId="398"/>
            <ac:spMk id="2" creationId="{D7E8E130-7740-45A7-B153-BA841C7DB18A}"/>
          </ac:spMkLst>
        </pc:spChg>
        <pc:spChg chg="del mod ord">
          <ac:chgData name="Kai Droste" userId="aa2842abafd12ffa" providerId="LiveId" clId="{8C708B41-A7F3-4A4D-B330-D9C7235866B4}" dt="2021-02-10T20:53:59.554" v="2846" actId="700"/>
          <ac:spMkLst>
            <pc:docMk/>
            <pc:sldMk cId="147454082" sldId="398"/>
            <ac:spMk id="3" creationId="{BD49834F-4E5E-44E3-9A26-D627DE432BF3}"/>
          </ac:spMkLst>
        </pc:spChg>
        <pc:spChg chg="add mod ord">
          <ac:chgData name="Kai Droste" userId="aa2842abafd12ffa" providerId="LiveId" clId="{8C708B41-A7F3-4A4D-B330-D9C7235866B4}" dt="2021-02-10T20:57:58.226" v="3275" actId="20577"/>
          <ac:spMkLst>
            <pc:docMk/>
            <pc:sldMk cId="147454082" sldId="398"/>
            <ac:spMk id="4" creationId="{9E82B63D-0C5C-4EB0-8EF8-DDB5BB115A88}"/>
          </ac:spMkLst>
        </pc:spChg>
        <pc:picChg chg="add mod">
          <ac:chgData name="Kai Droste" userId="aa2842abafd12ffa" providerId="LiveId" clId="{8C708B41-A7F3-4A4D-B330-D9C7235866B4}" dt="2021-02-10T20:54:15.139" v="2851" actId="1076"/>
          <ac:picMkLst>
            <pc:docMk/>
            <pc:sldMk cId="147454082" sldId="398"/>
            <ac:picMk id="6" creationId="{7C400652-A267-459F-A100-C47FF4371916}"/>
          </ac:picMkLst>
        </pc:picChg>
      </pc:sldChg>
      <pc:sldChg chg="addSp delSp modSp new mod modClrScheme chgLayout">
        <pc:chgData name="Kai Droste" userId="aa2842abafd12ffa" providerId="LiveId" clId="{8C708B41-A7F3-4A4D-B330-D9C7235866B4}" dt="2021-02-10T21:01:17.018" v="3476"/>
        <pc:sldMkLst>
          <pc:docMk/>
          <pc:sldMk cId="1616791311" sldId="399"/>
        </pc:sldMkLst>
        <pc:spChg chg="mod ord">
          <ac:chgData name="Kai Droste" userId="aa2842abafd12ffa" providerId="LiveId" clId="{8C708B41-A7F3-4A4D-B330-D9C7235866B4}" dt="2021-02-10T20:58:37.648" v="3283" actId="700"/>
          <ac:spMkLst>
            <pc:docMk/>
            <pc:sldMk cId="1616791311" sldId="399"/>
            <ac:spMk id="2" creationId="{746B89EA-8E84-4218-9345-36360977EE36}"/>
          </ac:spMkLst>
        </pc:spChg>
        <pc:spChg chg="del mod ord">
          <ac:chgData name="Kai Droste" userId="aa2842abafd12ffa" providerId="LiveId" clId="{8C708B41-A7F3-4A4D-B330-D9C7235866B4}" dt="2021-02-10T20:58:37.648" v="3283" actId="700"/>
          <ac:spMkLst>
            <pc:docMk/>
            <pc:sldMk cId="1616791311" sldId="399"/>
            <ac:spMk id="3" creationId="{0431DFDF-DDC4-415F-94FC-4DEC51EDB872}"/>
          </ac:spMkLst>
        </pc:spChg>
        <pc:spChg chg="add mod ord">
          <ac:chgData name="Kai Droste" userId="aa2842abafd12ffa" providerId="LiveId" clId="{8C708B41-A7F3-4A4D-B330-D9C7235866B4}" dt="2021-02-10T21:01:17.018" v="3476"/>
          <ac:spMkLst>
            <pc:docMk/>
            <pc:sldMk cId="1616791311" sldId="399"/>
            <ac:spMk id="6" creationId="{C9C62E22-B03A-48CA-A32C-694A4B8D87A6}"/>
          </ac:spMkLst>
        </pc:spChg>
        <pc:picChg chg="add mod">
          <ac:chgData name="Kai Droste" userId="aa2842abafd12ffa" providerId="LiveId" clId="{8C708B41-A7F3-4A4D-B330-D9C7235866B4}" dt="2021-02-10T20:58:44.234" v="3286" actId="1076"/>
          <ac:picMkLst>
            <pc:docMk/>
            <pc:sldMk cId="1616791311" sldId="399"/>
            <ac:picMk id="5" creationId="{A223758D-6D4F-45AB-A204-2C8A92177197}"/>
          </ac:picMkLst>
        </pc:picChg>
      </pc:sldChg>
      <pc:sldChg chg="addSp delSp modSp new mod modClrScheme chgLayout">
        <pc:chgData name="Kai Droste" userId="aa2842abafd12ffa" providerId="LiveId" clId="{8C708B41-A7F3-4A4D-B330-D9C7235866B4}" dt="2021-02-12T12:21:04.909" v="6880" actId="20577"/>
        <pc:sldMkLst>
          <pc:docMk/>
          <pc:sldMk cId="69731870" sldId="400"/>
        </pc:sldMkLst>
        <pc:spChg chg="del mod ord">
          <ac:chgData name="Kai Droste" userId="aa2842abafd12ffa" providerId="LiveId" clId="{8C708B41-A7F3-4A4D-B330-D9C7235866B4}" dt="2021-02-10T21:02:17.639" v="3482" actId="700"/>
          <ac:spMkLst>
            <pc:docMk/>
            <pc:sldMk cId="69731870" sldId="400"/>
            <ac:spMk id="2" creationId="{9BE29769-EA5B-4434-B3B5-4410E8B06D6B}"/>
          </ac:spMkLst>
        </pc:spChg>
        <pc:spChg chg="del mod ord">
          <ac:chgData name="Kai Droste" userId="aa2842abafd12ffa" providerId="LiveId" clId="{8C708B41-A7F3-4A4D-B330-D9C7235866B4}" dt="2021-02-10T21:02:17.639" v="3482" actId="700"/>
          <ac:spMkLst>
            <pc:docMk/>
            <pc:sldMk cId="69731870" sldId="400"/>
            <ac:spMk id="3" creationId="{FEB84C2F-7594-43AB-B8BD-73CEA489168D}"/>
          </ac:spMkLst>
        </pc:spChg>
        <pc:spChg chg="del">
          <ac:chgData name="Kai Droste" userId="aa2842abafd12ffa" providerId="LiveId" clId="{8C708B41-A7F3-4A4D-B330-D9C7235866B4}" dt="2021-02-10T21:02:17.639" v="3482" actId="700"/>
          <ac:spMkLst>
            <pc:docMk/>
            <pc:sldMk cId="69731870" sldId="400"/>
            <ac:spMk id="4" creationId="{51F9CAB4-C5D3-459B-BD11-90628FAAA031}"/>
          </ac:spMkLst>
        </pc:spChg>
        <pc:spChg chg="add mod ord">
          <ac:chgData name="Kai Droste" userId="aa2842abafd12ffa" providerId="LiveId" clId="{8C708B41-A7F3-4A4D-B330-D9C7235866B4}" dt="2021-02-10T21:07:35.102" v="3883" actId="20577"/>
          <ac:spMkLst>
            <pc:docMk/>
            <pc:sldMk cId="69731870" sldId="400"/>
            <ac:spMk id="7" creationId="{D2480DDF-08E5-459C-BCEB-59F77190BCA9}"/>
          </ac:spMkLst>
        </pc:spChg>
        <pc:spChg chg="add mod ord">
          <ac:chgData name="Kai Droste" userId="aa2842abafd12ffa" providerId="LiveId" clId="{8C708B41-A7F3-4A4D-B330-D9C7235866B4}" dt="2021-02-12T12:21:04.909" v="6880" actId="20577"/>
          <ac:spMkLst>
            <pc:docMk/>
            <pc:sldMk cId="69731870" sldId="400"/>
            <ac:spMk id="8" creationId="{619BF8D6-3F66-44E3-9BDF-EBAA34D05D78}"/>
          </ac:spMkLst>
        </pc:spChg>
        <pc:picChg chg="add mod">
          <ac:chgData name="Kai Droste" userId="aa2842abafd12ffa" providerId="LiveId" clId="{8C708B41-A7F3-4A4D-B330-D9C7235866B4}" dt="2021-02-10T21:02:22.310" v="3484" actId="1076"/>
          <ac:picMkLst>
            <pc:docMk/>
            <pc:sldMk cId="69731870" sldId="400"/>
            <ac:picMk id="5" creationId="{F00E189E-ED79-4464-9906-39AB8C9C8525}"/>
          </ac:picMkLst>
        </pc:picChg>
        <pc:picChg chg="add del mod">
          <ac:chgData name="Kai Droste" userId="aa2842abafd12ffa" providerId="LiveId" clId="{8C708B41-A7F3-4A4D-B330-D9C7235866B4}" dt="2021-02-10T21:03:49.134" v="3487" actId="478"/>
          <ac:picMkLst>
            <pc:docMk/>
            <pc:sldMk cId="69731870" sldId="400"/>
            <ac:picMk id="6" creationId="{4F8C23A6-E3FB-4B59-A9BD-7BF0C79F3BCC}"/>
          </ac:picMkLst>
        </pc:picChg>
        <pc:picChg chg="add mod">
          <ac:chgData name="Kai Droste" userId="aa2842abafd12ffa" providerId="LiveId" clId="{8C708B41-A7F3-4A4D-B330-D9C7235866B4}" dt="2021-02-10T21:03:57.758" v="3491" actId="1076"/>
          <ac:picMkLst>
            <pc:docMk/>
            <pc:sldMk cId="69731870" sldId="400"/>
            <ac:picMk id="10" creationId="{B5F27171-F178-4C06-8737-CE8F2E1F8311}"/>
          </ac:picMkLst>
        </pc:picChg>
      </pc:sldChg>
      <pc:sldChg chg="addSp modSp new del mod">
        <pc:chgData name="Kai Droste" userId="aa2842abafd12ffa" providerId="LiveId" clId="{8C708B41-A7F3-4A4D-B330-D9C7235866B4}" dt="2021-02-11T18:01:54.642" v="6364" actId="2696"/>
        <pc:sldMkLst>
          <pc:docMk/>
          <pc:sldMk cId="262802166" sldId="401"/>
        </pc:sldMkLst>
        <pc:spChg chg="mod">
          <ac:chgData name="Kai Droste" userId="aa2842abafd12ffa" providerId="LiveId" clId="{8C708B41-A7F3-4A4D-B330-D9C7235866B4}" dt="2021-02-10T21:10:17.979" v="4068" actId="20577"/>
          <ac:spMkLst>
            <pc:docMk/>
            <pc:sldMk cId="262802166" sldId="401"/>
            <ac:spMk id="2" creationId="{B004C406-DA53-41D5-9E16-91348FCD1339}"/>
          </ac:spMkLst>
        </pc:spChg>
        <pc:picChg chg="add">
          <ac:chgData name="Kai Droste" userId="aa2842abafd12ffa" providerId="LiveId" clId="{8C708B41-A7F3-4A4D-B330-D9C7235866B4}" dt="2021-02-10T21:10:13.797" v="4058" actId="22"/>
          <ac:picMkLst>
            <pc:docMk/>
            <pc:sldMk cId="262802166" sldId="401"/>
            <ac:picMk id="5" creationId="{3498BA3B-7AF2-4074-A2CD-B8426D2B3F63}"/>
          </ac:picMkLst>
        </pc:picChg>
      </pc:sldChg>
      <pc:sldChg chg="add">
        <pc:chgData name="Kai Droste" userId="aa2842abafd12ffa" providerId="LiveId" clId="{8C708B41-A7F3-4A4D-B330-D9C7235866B4}" dt="2021-02-10T21:10:43.787" v="4069"/>
        <pc:sldMkLst>
          <pc:docMk/>
          <pc:sldMk cId="2313234177" sldId="402"/>
        </pc:sldMkLst>
      </pc:sldChg>
      <pc:sldChg chg="addSp delSp modSp new mod modClrScheme chgLayout">
        <pc:chgData name="Kai Droste" userId="aa2842abafd12ffa" providerId="LiveId" clId="{8C708B41-A7F3-4A4D-B330-D9C7235866B4}" dt="2021-02-12T12:22:52.616" v="6896" actId="14100"/>
        <pc:sldMkLst>
          <pc:docMk/>
          <pc:sldMk cId="250332971" sldId="403"/>
        </pc:sldMkLst>
        <pc:spChg chg="mod ord">
          <ac:chgData name="Kai Droste" userId="aa2842abafd12ffa" providerId="LiveId" clId="{8C708B41-A7F3-4A4D-B330-D9C7235866B4}" dt="2021-02-11T17:58:50.983" v="6276" actId="20577"/>
          <ac:spMkLst>
            <pc:docMk/>
            <pc:sldMk cId="250332971" sldId="403"/>
            <ac:spMk id="2" creationId="{0C42AC83-16DE-40BD-99E2-914C7C1B6D09}"/>
          </ac:spMkLst>
        </pc:spChg>
        <pc:spChg chg="del mod ord">
          <ac:chgData name="Kai Droste" userId="aa2842abafd12ffa" providerId="LiveId" clId="{8C708B41-A7F3-4A4D-B330-D9C7235866B4}" dt="2021-02-11T16:22:07.273" v="4109" actId="700"/>
          <ac:spMkLst>
            <pc:docMk/>
            <pc:sldMk cId="250332971" sldId="403"/>
            <ac:spMk id="3" creationId="{C455D4C7-DEDE-4C3E-9DD3-7081D78A5A0E}"/>
          </ac:spMkLst>
        </pc:spChg>
        <pc:spChg chg="add mod ord">
          <ac:chgData name="Kai Droste" userId="aa2842abafd12ffa" providerId="LiveId" clId="{8C708B41-A7F3-4A4D-B330-D9C7235866B4}" dt="2021-02-11T16:29:06.184" v="4470" actId="20577"/>
          <ac:spMkLst>
            <pc:docMk/>
            <pc:sldMk cId="250332971" sldId="403"/>
            <ac:spMk id="4" creationId="{7066CBAE-BF47-4F31-AC24-1DCDAE7D9FBE}"/>
          </ac:spMkLst>
        </pc:spChg>
        <pc:spChg chg="add mod">
          <ac:chgData name="Kai Droste" userId="aa2842abafd12ffa" providerId="LiveId" clId="{8C708B41-A7F3-4A4D-B330-D9C7235866B4}" dt="2021-02-12T12:22:32.278" v="6888" actId="14100"/>
          <ac:spMkLst>
            <pc:docMk/>
            <pc:sldMk cId="250332971" sldId="403"/>
            <ac:spMk id="6" creationId="{4B91C986-9E9A-4F47-8FC9-52A75E3EFA66}"/>
          </ac:spMkLst>
        </pc:spChg>
        <pc:spChg chg="add mod">
          <ac:chgData name="Kai Droste" userId="aa2842abafd12ffa" providerId="LiveId" clId="{8C708B41-A7F3-4A4D-B330-D9C7235866B4}" dt="2021-02-12T12:22:48.694" v="6895" actId="1076"/>
          <ac:spMkLst>
            <pc:docMk/>
            <pc:sldMk cId="250332971" sldId="403"/>
            <ac:spMk id="7" creationId="{5D62AD9B-91B5-4447-BE55-91E47DB89639}"/>
          </ac:spMkLst>
        </pc:spChg>
        <pc:spChg chg="add del">
          <ac:chgData name="Kai Droste" userId="aa2842abafd12ffa" providerId="LiveId" clId="{8C708B41-A7F3-4A4D-B330-D9C7235866B4}" dt="2021-02-11T16:33:15.721" v="4540" actId="11529"/>
          <ac:spMkLst>
            <pc:docMk/>
            <pc:sldMk cId="250332971" sldId="403"/>
            <ac:spMk id="12" creationId="{3F35EDFC-84BB-4581-85DE-F4F5C173DC67}"/>
          </ac:spMkLst>
        </pc:spChg>
        <pc:spChg chg="add del">
          <ac:chgData name="Kai Droste" userId="aa2842abafd12ffa" providerId="LiveId" clId="{8C708B41-A7F3-4A4D-B330-D9C7235866B4}" dt="2021-02-11T16:33:23.691" v="4542" actId="11529"/>
          <ac:spMkLst>
            <pc:docMk/>
            <pc:sldMk cId="250332971" sldId="403"/>
            <ac:spMk id="13" creationId="{31415EC6-2685-4D6C-973E-DF828E5744A5}"/>
          </ac:spMkLst>
        </pc:spChg>
        <pc:spChg chg="add mod">
          <ac:chgData name="Kai Droste" userId="aa2842abafd12ffa" providerId="LiveId" clId="{8C708B41-A7F3-4A4D-B330-D9C7235866B4}" dt="2021-02-12T12:22:52.616" v="6896" actId="14100"/>
          <ac:spMkLst>
            <pc:docMk/>
            <pc:sldMk cId="250332971" sldId="403"/>
            <ac:spMk id="14" creationId="{E58D2AF4-E756-4CE0-85B9-C68D82EB4103}"/>
          </ac:spMkLst>
        </pc:spChg>
        <pc:picChg chg="add mod">
          <ac:chgData name="Kai Droste" userId="aa2842abafd12ffa" providerId="LiveId" clId="{8C708B41-A7F3-4A4D-B330-D9C7235866B4}" dt="2021-02-12T12:22:34.304" v="6889" actId="1076"/>
          <ac:picMkLst>
            <pc:docMk/>
            <pc:sldMk cId="250332971" sldId="403"/>
            <ac:picMk id="5" creationId="{89DE4184-59DA-4417-BA34-5F4F3BA1E2BF}"/>
          </ac:picMkLst>
        </pc:picChg>
        <pc:cxnChg chg="add del">
          <ac:chgData name="Kai Droste" userId="aa2842abafd12ffa" providerId="LiveId" clId="{8C708B41-A7F3-4A4D-B330-D9C7235866B4}" dt="2021-02-11T16:33:48.741" v="4545" actId="478"/>
          <ac:cxnSpMkLst>
            <pc:docMk/>
            <pc:sldMk cId="250332971" sldId="403"/>
            <ac:cxnSpMk id="9" creationId="{C78BE00E-C597-42C9-A8F8-72BBE6AE714F}"/>
          </ac:cxnSpMkLst>
        </pc:cxnChg>
        <pc:cxnChg chg="add mod">
          <ac:chgData name="Kai Droste" userId="aa2842abafd12ffa" providerId="LiveId" clId="{8C708B41-A7F3-4A4D-B330-D9C7235866B4}" dt="2021-02-12T12:22:38.517" v="6890" actId="14100"/>
          <ac:cxnSpMkLst>
            <pc:docMk/>
            <pc:sldMk cId="250332971" sldId="403"/>
            <ac:cxnSpMk id="11" creationId="{28F33CB7-75A6-462D-B8FF-684B0CEDBB92}"/>
          </ac:cxnSpMkLst>
        </pc:cxnChg>
      </pc:sldChg>
      <pc:sldChg chg="add del">
        <pc:chgData name="Kai Droste" userId="aa2842abafd12ffa" providerId="LiveId" clId="{8C708B41-A7F3-4A4D-B330-D9C7235866B4}" dt="2021-02-11T16:22:09.762" v="4110" actId="2696"/>
        <pc:sldMkLst>
          <pc:docMk/>
          <pc:sldMk cId="1086838493" sldId="404"/>
        </pc:sldMkLst>
      </pc:sldChg>
      <pc:sldChg chg="addSp delSp modSp add mod">
        <pc:chgData name="Kai Droste" userId="aa2842abafd12ffa" providerId="LiveId" clId="{8C708B41-A7F3-4A4D-B330-D9C7235866B4}" dt="2021-02-12T12:23:59.859" v="6915" actId="1076"/>
        <pc:sldMkLst>
          <pc:docMk/>
          <pc:sldMk cId="1530376957" sldId="404"/>
        </pc:sldMkLst>
        <pc:spChg chg="mod">
          <ac:chgData name="Kai Droste" userId="aa2842abafd12ffa" providerId="LiveId" clId="{8C708B41-A7F3-4A4D-B330-D9C7235866B4}" dt="2021-02-11T17:41:40.859" v="5163" actId="20577"/>
          <ac:spMkLst>
            <pc:docMk/>
            <pc:sldMk cId="1530376957" sldId="404"/>
            <ac:spMk id="2" creationId="{0C42AC83-16DE-40BD-99E2-914C7C1B6D09}"/>
          </ac:spMkLst>
        </pc:spChg>
        <pc:spChg chg="mod">
          <ac:chgData name="Kai Droste" userId="aa2842abafd12ffa" providerId="LiveId" clId="{8C708B41-A7F3-4A4D-B330-D9C7235866B4}" dt="2021-02-12T12:23:44.268" v="6913" actId="20577"/>
          <ac:spMkLst>
            <pc:docMk/>
            <pc:sldMk cId="1530376957" sldId="404"/>
            <ac:spMk id="4" creationId="{7066CBAE-BF47-4F31-AC24-1DCDAE7D9FBE}"/>
          </ac:spMkLst>
        </pc:spChg>
        <pc:spChg chg="add mod">
          <ac:chgData name="Kai Droste" userId="aa2842abafd12ffa" providerId="LiveId" clId="{8C708B41-A7F3-4A4D-B330-D9C7235866B4}" dt="2021-02-12T12:23:59.859" v="6915" actId="1076"/>
          <ac:spMkLst>
            <pc:docMk/>
            <pc:sldMk cId="1530376957" sldId="404"/>
            <ac:spMk id="5" creationId="{6A26EBCF-87C4-493B-8DB3-642DACBD9137}"/>
          </ac:spMkLst>
        </pc:spChg>
        <pc:picChg chg="add del mod">
          <ac:chgData name="Kai Droste" userId="aa2842abafd12ffa" providerId="LiveId" clId="{8C708B41-A7F3-4A4D-B330-D9C7235866B4}" dt="2021-02-11T17:53:06.490" v="6074" actId="21"/>
          <ac:picMkLst>
            <pc:docMk/>
            <pc:sldMk cId="1530376957" sldId="404"/>
            <ac:picMk id="1026" creationId="{936EB09D-E467-4872-9C8C-96511F23DE14}"/>
          </ac:picMkLst>
        </pc:picChg>
      </pc:sldChg>
      <pc:sldChg chg="addSp modSp add mod">
        <pc:chgData name="Kai Droste" userId="aa2842abafd12ffa" providerId="LiveId" clId="{8C708B41-A7F3-4A4D-B330-D9C7235866B4}" dt="2021-02-12T12:23:26.544" v="6902" actId="1076"/>
        <pc:sldMkLst>
          <pc:docMk/>
          <pc:sldMk cId="3407373521" sldId="405"/>
        </pc:sldMkLst>
        <pc:spChg chg="mod">
          <ac:chgData name="Kai Droste" userId="aa2842abafd12ffa" providerId="LiveId" clId="{8C708B41-A7F3-4A4D-B330-D9C7235866B4}" dt="2021-02-11T17:59:08.085" v="6317" actId="20577"/>
          <ac:spMkLst>
            <pc:docMk/>
            <pc:sldMk cId="3407373521" sldId="405"/>
            <ac:spMk id="2" creationId="{0C42AC83-16DE-40BD-99E2-914C7C1B6D09}"/>
          </ac:spMkLst>
        </pc:spChg>
        <pc:spChg chg="mod">
          <ac:chgData name="Kai Droste" userId="aa2842abafd12ffa" providerId="LiveId" clId="{8C708B41-A7F3-4A4D-B330-D9C7235866B4}" dt="2021-02-11T16:42:02.089" v="5042" actId="14100"/>
          <ac:spMkLst>
            <pc:docMk/>
            <pc:sldMk cId="3407373521" sldId="405"/>
            <ac:spMk id="4" creationId="{7066CBAE-BF47-4F31-AC24-1DCDAE7D9FBE}"/>
          </ac:spMkLst>
        </pc:spChg>
        <pc:spChg chg="add mod">
          <ac:chgData name="Kai Droste" userId="aa2842abafd12ffa" providerId="LiveId" clId="{8C708B41-A7F3-4A4D-B330-D9C7235866B4}" dt="2021-02-11T16:41:56.612" v="5041" actId="15"/>
          <ac:spMkLst>
            <pc:docMk/>
            <pc:sldMk cId="3407373521" sldId="405"/>
            <ac:spMk id="8" creationId="{22F508A1-AEDE-4002-BD69-A2BA087B4BCC}"/>
          </ac:spMkLst>
        </pc:spChg>
        <pc:spChg chg="add mod">
          <ac:chgData name="Kai Droste" userId="aa2842abafd12ffa" providerId="LiveId" clId="{8C708B41-A7F3-4A4D-B330-D9C7235866B4}" dt="2021-02-11T16:43:04.597" v="5069" actId="1076"/>
          <ac:spMkLst>
            <pc:docMk/>
            <pc:sldMk cId="3407373521" sldId="405"/>
            <ac:spMk id="9" creationId="{C5F0788E-5BD3-432D-AE01-BC1E80990329}"/>
          </ac:spMkLst>
        </pc:spChg>
        <pc:picChg chg="add mod">
          <ac:chgData name="Kai Droste" userId="aa2842abafd12ffa" providerId="LiveId" clId="{8C708B41-A7F3-4A4D-B330-D9C7235866B4}" dt="2021-02-11T16:37:56.304" v="4688" actId="1076"/>
          <ac:picMkLst>
            <pc:docMk/>
            <pc:sldMk cId="3407373521" sldId="405"/>
            <ac:picMk id="5" creationId="{576A2309-95D0-49E7-BB32-2C1A7AEE5196}"/>
          </ac:picMkLst>
        </pc:picChg>
        <pc:picChg chg="add mod">
          <ac:chgData name="Kai Droste" userId="aa2842abafd12ffa" providerId="LiveId" clId="{8C708B41-A7F3-4A4D-B330-D9C7235866B4}" dt="2021-02-12T12:23:26.544" v="6902" actId="1076"/>
          <ac:picMkLst>
            <pc:docMk/>
            <pc:sldMk cId="3407373521" sldId="405"/>
            <ac:picMk id="7" creationId="{3C9C40E4-1807-41EF-A844-42F35B30DC25}"/>
          </ac:picMkLst>
        </pc:picChg>
      </pc:sldChg>
      <pc:sldChg chg="addSp modSp add mod">
        <pc:chgData name="Kai Droste" userId="aa2842abafd12ffa" providerId="LiveId" clId="{8C708B41-A7F3-4A4D-B330-D9C7235866B4}" dt="2021-02-11T17:58:07.853" v="6254" actId="790"/>
        <pc:sldMkLst>
          <pc:docMk/>
          <pc:sldMk cId="2990086587" sldId="406"/>
        </pc:sldMkLst>
        <pc:spChg chg="mod">
          <ac:chgData name="Kai Droste" userId="aa2842abafd12ffa" providerId="LiveId" clId="{8C708B41-A7F3-4A4D-B330-D9C7235866B4}" dt="2021-02-11T17:47:34.250" v="5627" actId="20577"/>
          <ac:spMkLst>
            <pc:docMk/>
            <pc:sldMk cId="2990086587" sldId="406"/>
            <ac:spMk id="2" creationId="{0C42AC83-16DE-40BD-99E2-914C7C1B6D09}"/>
          </ac:spMkLst>
        </pc:spChg>
        <pc:spChg chg="mod">
          <ac:chgData name="Kai Droste" userId="aa2842abafd12ffa" providerId="LiveId" clId="{8C708B41-A7F3-4A4D-B330-D9C7235866B4}" dt="2021-02-11T17:58:07.853" v="6254" actId="790"/>
          <ac:spMkLst>
            <pc:docMk/>
            <pc:sldMk cId="2990086587" sldId="406"/>
            <ac:spMk id="4" creationId="{7066CBAE-BF47-4F31-AC24-1DCDAE7D9FBE}"/>
          </ac:spMkLst>
        </pc:spChg>
        <pc:picChg chg="add mod">
          <ac:chgData name="Kai Droste" userId="aa2842abafd12ffa" providerId="LiveId" clId="{8C708B41-A7F3-4A4D-B330-D9C7235866B4}" dt="2021-02-11T17:53:10.443" v="6076" actId="1076"/>
          <ac:picMkLst>
            <pc:docMk/>
            <pc:sldMk cId="2990086587" sldId="406"/>
            <ac:picMk id="5" creationId="{91E0C299-6860-47C9-A399-DD6470DE12A4}"/>
          </ac:picMkLst>
        </pc:picChg>
        <pc:picChg chg="add mod">
          <ac:chgData name="Kai Droste" userId="aa2842abafd12ffa" providerId="LiveId" clId="{8C708B41-A7F3-4A4D-B330-D9C7235866B4}" dt="2021-02-11T17:54:16.067" v="6079" actId="1076"/>
          <ac:picMkLst>
            <pc:docMk/>
            <pc:sldMk cId="2990086587" sldId="406"/>
            <ac:picMk id="6" creationId="{5BCA279B-E759-4819-9540-995244CF9049}"/>
          </ac:picMkLst>
        </pc:picChg>
        <pc:picChg chg="add mod">
          <ac:chgData name="Kai Droste" userId="aa2842abafd12ffa" providerId="LiveId" clId="{8C708B41-A7F3-4A4D-B330-D9C7235866B4}" dt="2021-02-11T17:55:25.323" v="6135" actId="1076"/>
          <ac:picMkLst>
            <pc:docMk/>
            <pc:sldMk cId="2990086587" sldId="406"/>
            <ac:picMk id="8" creationId="{942BA056-5FF2-4E8B-A648-E0FBA875509A}"/>
          </ac:picMkLst>
        </pc:picChg>
        <pc:picChg chg="add mod">
          <ac:chgData name="Kai Droste" userId="aa2842abafd12ffa" providerId="LiveId" clId="{8C708B41-A7F3-4A4D-B330-D9C7235866B4}" dt="2021-02-11T17:57:13.274" v="6139" actId="1076"/>
          <ac:picMkLst>
            <pc:docMk/>
            <pc:sldMk cId="2990086587" sldId="406"/>
            <ac:picMk id="10" creationId="{A2FAAC8F-CEEE-497B-9563-08894D8ED328}"/>
          </ac:picMkLst>
        </pc:picChg>
      </pc:sldChg>
      <pc:sldChg chg="addSp delSp modSp add mod chgLayout">
        <pc:chgData name="Kai Droste" userId="aa2842abafd12ffa" providerId="LiveId" clId="{8C708B41-A7F3-4A4D-B330-D9C7235866B4}" dt="2021-02-12T12:25:01.695" v="6921" actId="14"/>
        <pc:sldMkLst>
          <pc:docMk/>
          <pc:sldMk cId="3492096945" sldId="407"/>
        </pc:sldMkLst>
        <pc:spChg chg="mod ord">
          <ac:chgData name="Kai Droste" userId="aa2842abafd12ffa" providerId="LiveId" clId="{8C708B41-A7F3-4A4D-B330-D9C7235866B4}" dt="2021-02-11T21:09:11.269" v="6827" actId="20577"/>
          <ac:spMkLst>
            <pc:docMk/>
            <pc:sldMk cId="3492096945" sldId="407"/>
            <ac:spMk id="2" creationId="{0C42AC83-16DE-40BD-99E2-914C7C1B6D09}"/>
          </ac:spMkLst>
        </pc:spChg>
        <pc:spChg chg="add mod ord">
          <ac:chgData name="Kai Droste" userId="aa2842abafd12ffa" providerId="LiveId" clId="{8C708B41-A7F3-4A4D-B330-D9C7235866B4}" dt="2021-02-12T12:25:01.695" v="6921" actId="14"/>
          <ac:spMkLst>
            <pc:docMk/>
            <pc:sldMk cId="3492096945" sldId="407"/>
            <ac:spMk id="3" creationId="{BA2017A7-78E5-487A-80E3-045B2A2F631C}"/>
          </ac:spMkLst>
        </pc:spChg>
        <pc:spChg chg="del mod">
          <ac:chgData name="Kai Droste" userId="aa2842abafd12ffa" providerId="LiveId" clId="{8C708B41-A7F3-4A4D-B330-D9C7235866B4}" dt="2021-02-11T17:58:36.834" v="6262" actId="700"/>
          <ac:spMkLst>
            <pc:docMk/>
            <pc:sldMk cId="3492096945" sldId="407"/>
            <ac:spMk id="4" creationId="{7066CBAE-BF47-4F31-AC24-1DCDAE7D9FBE}"/>
          </ac:spMkLst>
        </pc:spChg>
        <pc:picChg chg="del">
          <ac:chgData name="Kai Droste" userId="aa2842abafd12ffa" providerId="LiveId" clId="{8C708B41-A7F3-4A4D-B330-D9C7235866B4}" dt="2021-02-11T17:58:31.940" v="6261" actId="478"/>
          <ac:picMkLst>
            <pc:docMk/>
            <pc:sldMk cId="3492096945" sldId="407"/>
            <ac:picMk id="5" creationId="{91E0C299-6860-47C9-A399-DD6470DE12A4}"/>
          </ac:picMkLst>
        </pc:picChg>
        <pc:picChg chg="del">
          <ac:chgData name="Kai Droste" userId="aa2842abafd12ffa" providerId="LiveId" clId="{8C708B41-A7F3-4A4D-B330-D9C7235866B4}" dt="2021-02-11T17:58:30.564" v="6259" actId="478"/>
          <ac:picMkLst>
            <pc:docMk/>
            <pc:sldMk cId="3492096945" sldId="407"/>
            <ac:picMk id="6" creationId="{5BCA279B-E759-4819-9540-995244CF9049}"/>
          </ac:picMkLst>
        </pc:picChg>
        <pc:picChg chg="del">
          <ac:chgData name="Kai Droste" userId="aa2842abafd12ffa" providerId="LiveId" clId="{8C708B41-A7F3-4A4D-B330-D9C7235866B4}" dt="2021-02-11T17:58:31.236" v="6260" actId="478"/>
          <ac:picMkLst>
            <pc:docMk/>
            <pc:sldMk cId="3492096945" sldId="407"/>
            <ac:picMk id="8" creationId="{942BA056-5FF2-4E8B-A648-E0FBA875509A}"/>
          </ac:picMkLst>
        </pc:picChg>
        <pc:picChg chg="del">
          <ac:chgData name="Kai Droste" userId="aa2842abafd12ffa" providerId="LiveId" clId="{8C708B41-A7F3-4A4D-B330-D9C7235866B4}" dt="2021-02-11T17:58:29.908" v="6258" actId="478"/>
          <ac:picMkLst>
            <pc:docMk/>
            <pc:sldMk cId="3492096945" sldId="407"/>
            <ac:picMk id="10" creationId="{A2FAAC8F-CEEE-497B-9563-08894D8ED328}"/>
          </ac:picMkLst>
        </pc:picChg>
      </pc:sldChg>
      <pc:sldMasterChg chg="modSp mod modSldLayout">
        <pc:chgData name="Kai Droste" userId="aa2842abafd12ffa" providerId="LiveId" clId="{8C708B41-A7F3-4A4D-B330-D9C7235866B4}" dt="2021-02-10T19:49:15.315" v="127" actId="20577"/>
        <pc:sldMasterMkLst>
          <pc:docMk/>
          <pc:sldMasterMk cId="0" sldId="2147483738"/>
        </pc:sldMasterMkLst>
        <pc:spChg chg="mod">
          <ac:chgData name="Kai Droste" userId="aa2842abafd12ffa" providerId="LiveId" clId="{8C708B41-A7F3-4A4D-B330-D9C7235866B4}" dt="2021-02-10T19:49:15.315" v="127" actId="20577"/>
          <ac:spMkLst>
            <pc:docMk/>
            <pc:sldMasterMk cId="0" sldId="2147483738"/>
            <ac:spMk id="9" creationId="{00000000-0000-0000-0000-000000000000}"/>
          </ac:spMkLst>
        </pc:spChg>
        <pc:sldLayoutChg chg="modSp mod">
          <pc:chgData name="Kai Droste" userId="aa2842abafd12ffa" providerId="LiveId" clId="{8C708B41-A7F3-4A4D-B330-D9C7235866B4}" dt="2021-02-10T19:43:18.245" v="54" actId="790"/>
          <pc:sldLayoutMkLst>
            <pc:docMk/>
            <pc:sldMasterMk cId="0" sldId="2147483738"/>
            <pc:sldLayoutMk cId="667411834" sldId="2147483802"/>
          </pc:sldLayoutMkLst>
          <pc:spChg chg="mod">
            <ac:chgData name="Kai Droste" userId="aa2842abafd12ffa" providerId="LiveId" clId="{8C708B41-A7F3-4A4D-B330-D9C7235866B4}" dt="2021-02-10T19:43:18.245" v="54" actId="790"/>
            <ac:spMkLst>
              <pc:docMk/>
              <pc:sldMasterMk cId="0" sldId="2147483738"/>
              <pc:sldLayoutMk cId="667411834" sldId="2147483802"/>
              <ac:spMk id="2" creationId="{00000000-0000-0000-0000-000000000000}"/>
            </ac:spMkLst>
          </pc:spChg>
          <pc:spChg chg="mod">
            <ac:chgData name="Kai Droste" userId="aa2842abafd12ffa" providerId="LiveId" clId="{8C708B41-A7F3-4A4D-B330-D9C7235866B4}" dt="2021-02-10T19:43:18.245" v="54" actId="790"/>
            <ac:spMkLst>
              <pc:docMk/>
              <pc:sldMasterMk cId="0" sldId="2147483738"/>
              <pc:sldLayoutMk cId="667411834" sldId="2147483802"/>
              <ac:spMk id="3" creationId="{00000000-0000-0000-0000-000000000000}"/>
            </ac:spMkLst>
          </pc:spChg>
          <pc:spChg chg="mod">
            <ac:chgData name="Kai Droste" userId="aa2842abafd12ffa" providerId="LiveId" clId="{8C708B41-A7F3-4A4D-B330-D9C7235866B4}" dt="2021-02-10T19:43:18.245" v="54" actId="790"/>
            <ac:spMkLst>
              <pc:docMk/>
              <pc:sldMasterMk cId="0" sldId="2147483738"/>
              <pc:sldLayoutMk cId="667411834" sldId="2147483802"/>
              <ac:spMk id="4" creationId="{00000000-0000-0000-0000-000000000000}"/>
            </ac:spMkLst>
          </pc:spChg>
          <pc:spChg chg="mod">
            <ac:chgData name="Kai Droste" userId="aa2842abafd12ffa" providerId="LiveId" clId="{8C708B41-A7F3-4A4D-B330-D9C7235866B4}" dt="2021-02-10T19:43:18.245" v="54" actId="790"/>
            <ac:spMkLst>
              <pc:docMk/>
              <pc:sldMasterMk cId="0" sldId="2147483738"/>
              <pc:sldLayoutMk cId="667411834" sldId="2147483802"/>
              <ac:spMk id="5" creationId="{00000000-0000-0000-0000-000000000000}"/>
            </ac:spMkLst>
          </pc:spChg>
          <pc:spChg chg="mod">
            <ac:chgData name="Kai Droste" userId="aa2842abafd12ffa" providerId="LiveId" clId="{8C708B41-A7F3-4A4D-B330-D9C7235866B4}" dt="2021-02-10T19:43:18.245" v="54" actId="790"/>
            <ac:spMkLst>
              <pc:docMk/>
              <pc:sldMasterMk cId="0" sldId="2147483738"/>
              <pc:sldLayoutMk cId="667411834" sldId="2147483802"/>
              <ac:spMk id="6" creationId="{00000000-0000-0000-0000-000000000000}"/>
            </ac:spMkLst>
          </pc:spChg>
        </pc:sldLayoutChg>
      </pc:sldMasterChg>
    </pc:docChg>
  </pc:docChgLst>
  <pc:docChgLst>
    <pc:chgData name="Kai Droste" userId="aa2842abafd12ffa" providerId="LiveId" clId="{7F7B90E5-67B6-43FF-927F-9FF1BB10A6FF}"/>
    <pc:docChg chg="undo custSel addSld delSld modSld modSection">
      <pc:chgData name="Kai Droste" userId="aa2842abafd12ffa" providerId="LiveId" clId="{7F7B90E5-67B6-43FF-927F-9FF1BB10A6FF}" dt="2021-02-22T17:13:31.800" v="1061" actId="20577"/>
      <pc:docMkLst>
        <pc:docMk/>
      </pc:docMkLst>
      <pc:sldChg chg="modSp mod">
        <pc:chgData name="Kai Droste" userId="aa2842abafd12ffa" providerId="LiveId" clId="{7F7B90E5-67B6-43FF-927F-9FF1BB10A6FF}" dt="2021-02-22T13:24:33.105" v="335" actId="13926"/>
        <pc:sldMkLst>
          <pc:docMk/>
          <pc:sldMk cId="2974371532" sldId="349"/>
        </pc:sldMkLst>
        <pc:spChg chg="mod">
          <ac:chgData name="Kai Droste" userId="aa2842abafd12ffa" providerId="LiveId" clId="{7F7B90E5-67B6-43FF-927F-9FF1BB10A6FF}" dt="2021-02-22T13:24:33.105" v="335" actId="13926"/>
          <ac:spMkLst>
            <pc:docMk/>
            <pc:sldMk cId="2974371532" sldId="349"/>
            <ac:spMk id="12" creationId="{10AC17F0-DBD0-4167-B541-777625AF93B2}"/>
          </ac:spMkLst>
        </pc:spChg>
      </pc:sldChg>
      <pc:sldChg chg="addSp modSp mod delCm">
        <pc:chgData name="Kai Droste" userId="aa2842abafd12ffa" providerId="LiveId" clId="{7F7B90E5-67B6-43FF-927F-9FF1BB10A6FF}" dt="2021-02-22T13:27:34.639" v="337" actId="1592"/>
        <pc:sldMkLst>
          <pc:docMk/>
          <pc:sldMk cId="819066071" sldId="360"/>
        </pc:sldMkLst>
        <pc:spChg chg="add mod">
          <ac:chgData name="Kai Droste" userId="aa2842abafd12ffa" providerId="LiveId" clId="{7F7B90E5-67B6-43FF-927F-9FF1BB10A6FF}" dt="2021-02-22T12:57:29.952" v="96" actId="1076"/>
          <ac:spMkLst>
            <pc:docMk/>
            <pc:sldMk cId="819066071" sldId="360"/>
            <ac:spMk id="3" creationId="{F6DC7A64-976B-480C-8747-55A2368CE280}"/>
          </ac:spMkLst>
        </pc:spChg>
      </pc:sldChg>
      <pc:sldChg chg="addSp delSp modSp mod delCm modCm">
        <pc:chgData name="Kai Droste" userId="aa2842abafd12ffa" providerId="LiveId" clId="{7F7B90E5-67B6-43FF-927F-9FF1BB10A6FF}" dt="2021-02-22T13:59:41.117" v="589" actId="478"/>
        <pc:sldMkLst>
          <pc:docMk/>
          <pc:sldMk cId="556330486" sldId="390"/>
        </pc:sldMkLst>
        <pc:spChg chg="del">
          <ac:chgData name="Kai Droste" userId="aa2842abafd12ffa" providerId="LiveId" clId="{7F7B90E5-67B6-43FF-927F-9FF1BB10A6FF}" dt="2021-02-22T13:59:41.117" v="589" actId="478"/>
          <ac:spMkLst>
            <pc:docMk/>
            <pc:sldMk cId="556330486" sldId="390"/>
            <ac:spMk id="4" creationId="{A20472D5-BDE3-41CA-8B89-D2272BF08CCA}"/>
          </ac:spMkLst>
        </pc:spChg>
        <pc:spChg chg="add mod">
          <ac:chgData name="Kai Droste" userId="aa2842abafd12ffa" providerId="LiveId" clId="{7F7B90E5-67B6-43FF-927F-9FF1BB10A6FF}" dt="2021-02-22T12:49:49.238" v="13" actId="1076"/>
          <ac:spMkLst>
            <pc:docMk/>
            <pc:sldMk cId="556330486" sldId="390"/>
            <ac:spMk id="10" creationId="{5F4AC04F-55E2-44C3-A8B0-9DA22D9CDB40}"/>
          </ac:spMkLst>
        </pc:spChg>
        <pc:spChg chg="del">
          <ac:chgData name="Kai Droste" userId="aa2842abafd12ffa" providerId="LiveId" clId="{7F7B90E5-67B6-43FF-927F-9FF1BB10A6FF}" dt="2021-02-22T12:49:45.895" v="12" actId="478"/>
          <ac:spMkLst>
            <pc:docMk/>
            <pc:sldMk cId="556330486" sldId="390"/>
            <ac:spMk id="15" creationId="{3A4465B6-6700-494E-99B5-7541D5DBF4EF}"/>
          </ac:spMkLst>
        </pc:spChg>
      </pc:sldChg>
      <pc:sldChg chg="addSp delSp modSp mod">
        <pc:chgData name="Kai Droste" userId="aa2842abafd12ffa" providerId="LiveId" clId="{7F7B90E5-67B6-43FF-927F-9FF1BB10A6FF}" dt="2021-02-22T12:50:32.511" v="22" actId="1076"/>
        <pc:sldMkLst>
          <pc:docMk/>
          <pc:sldMk cId="1761750852" sldId="391"/>
        </pc:sldMkLst>
        <pc:spChg chg="del">
          <ac:chgData name="Kai Droste" userId="aa2842abafd12ffa" providerId="LiveId" clId="{7F7B90E5-67B6-43FF-927F-9FF1BB10A6FF}" dt="2021-02-22T12:50:13.080" v="21" actId="478"/>
          <ac:spMkLst>
            <pc:docMk/>
            <pc:sldMk cId="1761750852" sldId="391"/>
            <ac:spMk id="8" creationId="{F5666532-281A-4FAF-8DCD-D757F60D858F}"/>
          </ac:spMkLst>
        </pc:spChg>
        <pc:spChg chg="add mod">
          <ac:chgData name="Kai Droste" userId="aa2842abafd12ffa" providerId="LiveId" clId="{7F7B90E5-67B6-43FF-927F-9FF1BB10A6FF}" dt="2021-02-22T12:50:32.511" v="22" actId="1076"/>
          <ac:spMkLst>
            <pc:docMk/>
            <pc:sldMk cId="1761750852" sldId="391"/>
            <ac:spMk id="9" creationId="{9CD79E77-F376-4898-8035-F0D508245FD0}"/>
          </ac:spMkLst>
        </pc:spChg>
      </pc:sldChg>
      <pc:sldChg chg="addSp delSp modSp mod">
        <pc:chgData name="Kai Droste" userId="aa2842abafd12ffa" providerId="LiveId" clId="{7F7B90E5-67B6-43FF-927F-9FF1BB10A6FF}" dt="2021-02-22T12:50:07.128" v="19" actId="1076"/>
        <pc:sldMkLst>
          <pc:docMk/>
          <pc:sldMk cId="2930910410" sldId="392"/>
        </pc:sldMkLst>
        <pc:spChg chg="del">
          <ac:chgData name="Kai Droste" userId="aa2842abafd12ffa" providerId="LiveId" clId="{7F7B90E5-67B6-43FF-927F-9FF1BB10A6FF}" dt="2021-02-22T12:50:02.951" v="18" actId="478"/>
          <ac:spMkLst>
            <pc:docMk/>
            <pc:sldMk cId="2930910410" sldId="392"/>
            <ac:spMk id="4" creationId="{58DD0A12-BD81-4CAF-AE43-AAD9E3DCB4F9}"/>
          </ac:spMkLst>
        </pc:spChg>
        <pc:spChg chg="add mod">
          <ac:chgData name="Kai Droste" userId="aa2842abafd12ffa" providerId="LiveId" clId="{7F7B90E5-67B6-43FF-927F-9FF1BB10A6FF}" dt="2021-02-22T12:50:07.128" v="19" actId="1076"/>
          <ac:spMkLst>
            <pc:docMk/>
            <pc:sldMk cId="2930910410" sldId="392"/>
            <ac:spMk id="7" creationId="{D739D5FD-C9ED-4367-9FE8-8969B5947F95}"/>
          </ac:spMkLst>
        </pc:spChg>
      </pc:sldChg>
      <pc:sldChg chg="addSp delSp modSp mod delAnim modAnim delCm">
        <pc:chgData name="Kai Droste" userId="aa2842abafd12ffa" providerId="LiveId" clId="{7F7B90E5-67B6-43FF-927F-9FF1BB10A6FF}" dt="2021-02-22T12:51:47.421" v="39"/>
        <pc:sldMkLst>
          <pc:docMk/>
          <pc:sldMk cId="2578294525" sldId="394"/>
        </pc:sldMkLst>
        <pc:graphicFrameChg chg="add del mod">
          <ac:chgData name="Kai Droste" userId="aa2842abafd12ffa" providerId="LiveId" clId="{7F7B90E5-67B6-43FF-927F-9FF1BB10A6FF}" dt="2021-02-22T12:51:44.712" v="34"/>
          <ac:graphicFrameMkLst>
            <pc:docMk/>
            <pc:sldMk cId="2578294525" sldId="394"/>
            <ac:graphicFrameMk id="7" creationId="{E5583EB7-2D45-4AD3-9325-1FCEE5F3F21A}"/>
          </ac:graphicFrameMkLst>
        </pc:graphicFrameChg>
        <pc:graphicFrameChg chg="add del mod">
          <ac:chgData name="Kai Droste" userId="aa2842abafd12ffa" providerId="LiveId" clId="{7F7B90E5-67B6-43FF-927F-9FF1BB10A6FF}" dt="2021-02-22T12:51:43.803" v="33"/>
          <ac:graphicFrameMkLst>
            <pc:docMk/>
            <pc:sldMk cId="2578294525" sldId="394"/>
            <ac:graphicFrameMk id="8" creationId="{E1460566-6EBA-46E6-97B6-CDD8685FA28B}"/>
          </ac:graphicFrameMkLst>
        </pc:graphicFrameChg>
        <pc:graphicFrameChg chg="del">
          <ac:chgData name="Kai Droste" userId="aa2842abafd12ffa" providerId="LiveId" clId="{7F7B90E5-67B6-43FF-927F-9FF1BB10A6FF}" dt="2021-02-22T12:51:32.617" v="24" actId="478"/>
          <ac:graphicFrameMkLst>
            <pc:docMk/>
            <pc:sldMk cId="2578294525" sldId="394"/>
            <ac:graphicFrameMk id="9" creationId="{E201B914-CAD4-480B-8241-F5D658BB5DCD}"/>
          </ac:graphicFrameMkLst>
        </pc:graphicFrameChg>
        <pc:graphicFrameChg chg="add del mod">
          <ac:chgData name="Kai Droste" userId="aa2842abafd12ffa" providerId="LiveId" clId="{7F7B90E5-67B6-43FF-927F-9FF1BB10A6FF}" dt="2021-02-22T12:51:47.278" v="38"/>
          <ac:graphicFrameMkLst>
            <pc:docMk/>
            <pc:sldMk cId="2578294525" sldId="394"/>
            <ac:graphicFrameMk id="10" creationId="{7795574A-B865-45D5-8982-902F171D6C36}"/>
          </ac:graphicFrameMkLst>
        </pc:graphicFrameChg>
        <pc:picChg chg="add">
          <ac:chgData name="Kai Droste" userId="aa2842abafd12ffa" providerId="LiveId" clId="{7F7B90E5-67B6-43FF-927F-9FF1BB10A6FF}" dt="2021-02-22T12:51:47.421" v="39"/>
          <ac:picMkLst>
            <pc:docMk/>
            <pc:sldMk cId="2578294525" sldId="394"/>
            <ac:picMk id="3" creationId="{C5C0CF70-FE2B-4048-9FB8-B1D68CAAEDA8}"/>
          </ac:picMkLst>
        </pc:picChg>
        <pc:picChg chg="del">
          <ac:chgData name="Kai Droste" userId="aa2842abafd12ffa" providerId="LiveId" clId="{7F7B90E5-67B6-43FF-927F-9FF1BB10A6FF}" dt="2021-02-22T12:51:33.403" v="25" actId="478"/>
          <ac:picMkLst>
            <pc:docMk/>
            <pc:sldMk cId="2578294525" sldId="394"/>
            <ac:picMk id="4" creationId="{6A1A20A1-E197-4F90-8897-80729126F4CB}"/>
          </ac:picMkLst>
        </pc:picChg>
        <pc:cxnChg chg="del mod">
          <ac:chgData name="Kai Droste" userId="aa2842abafd12ffa" providerId="LiveId" clId="{7F7B90E5-67B6-43FF-927F-9FF1BB10A6FF}" dt="2021-02-22T12:51:31.815" v="23" actId="478"/>
          <ac:cxnSpMkLst>
            <pc:docMk/>
            <pc:sldMk cId="2578294525" sldId="394"/>
            <ac:cxnSpMk id="6" creationId="{DB27481A-990E-4B18-8C65-69E71B8AAA51}"/>
          </ac:cxnSpMkLst>
        </pc:cxnChg>
      </pc:sldChg>
      <pc:sldChg chg="modSp mod delCm">
        <pc:chgData name="Kai Droste" userId="aa2842abafd12ffa" providerId="LiveId" clId="{7F7B90E5-67B6-43FF-927F-9FF1BB10A6FF}" dt="2021-02-22T12:52:00.732" v="42" actId="1592"/>
        <pc:sldMkLst>
          <pc:docMk/>
          <pc:sldMk cId="1914514444" sldId="396"/>
        </pc:sldMkLst>
        <pc:spChg chg="mod">
          <ac:chgData name="Kai Droste" userId="aa2842abafd12ffa" providerId="LiveId" clId="{7F7B90E5-67B6-43FF-927F-9FF1BB10A6FF}" dt="2021-02-22T12:51:58.434" v="41" actId="20577"/>
          <ac:spMkLst>
            <pc:docMk/>
            <pc:sldMk cId="1914514444" sldId="396"/>
            <ac:spMk id="4" creationId="{41804875-8C71-4340-B333-F46A239D99F8}"/>
          </ac:spMkLst>
        </pc:spChg>
      </pc:sldChg>
      <pc:sldChg chg="modSp mod delCm">
        <pc:chgData name="Kai Droste" userId="aa2842abafd12ffa" providerId="LiveId" clId="{7F7B90E5-67B6-43FF-927F-9FF1BB10A6FF}" dt="2021-02-22T12:52:49.423" v="47" actId="1592"/>
        <pc:sldMkLst>
          <pc:docMk/>
          <pc:sldMk cId="147454082" sldId="398"/>
        </pc:sldMkLst>
        <pc:spChg chg="mod">
          <ac:chgData name="Kai Droste" userId="aa2842abafd12ffa" providerId="LiveId" clId="{7F7B90E5-67B6-43FF-927F-9FF1BB10A6FF}" dt="2021-02-22T12:52:46.472" v="46" actId="5793"/>
          <ac:spMkLst>
            <pc:docMk/>
            <pc:sldMk cId="147454082" sldId="398"/>
            <ac:spMk id="4" creationId="{9E82B63D-0C5C-4EB0-8EF8-DDB5BB115A88}"/>
          </ac:spMkLst>
        </pc:spChg>
      </pc:sldChg>
      <pc:sldChg chg="modSp mod delCm modCm">
        <pc:chgData name="Kai Droste" userId="aa2842abafd12ffa" providerId="LiveId" clId="{7F7B90E5-67B6-43FF-927F-9FF1BB10A6FF}" dt="2021-02-22T13:30:39.275" v="344" actId="20577"/>
        <pc:sldMkLst>
          <pc:docMk/>
          <pc:sldMk cId="69731870" sldId="400"/>
        </pc:sldMkLst>
        <pc:spChg chg="mod">
          <ac:chgData name="Kai Droste" userId="aa2842abafd12ffa" providerId="LiveId" clId="{7F7B90E5-67B6-43FF-927F-9FF1BB10A6FF}" dt="2021-02-22T13:30:39.275" v="344" actId="20577"/>
          <ac:spMkLst>
            <pc:docMk/>
            <pc:sldMk cId="69731870" sldId="400"/>
            <ac:spMk id="8" creationId="{619BF8D6-3F66-44E3-9BDF-EBAA34D05D78}"/>
          </ac:spMkLst>
        </pc:spChg>
        <pc:picChg chg="mod">
          <ac:chgData name="Kai Droste" userId="aa2842abafd12ffa" providerId="LiveId" clId="{7F7B90E5-67B6-43FF-927F-9FF1BB10A6FF}" dt="2021-02-22T13:01:49.402" v="220" actId="1076"/>
          <ac:picMkLst>
            <pc:docMk/>
            <pc:sldMk cId="69731870" sldId="400"/>
            <ac:picMk id="5" creationId="{F00E189E-ED79-4464-9906-39AB8C9C8525}"/>
          </ac:picMkLst>
        </pc:picChg>
        <pc:picChg chg="mod">
          <ac:chgData name="Kai Droste" userId="aa2842abafd12ffa" providerId="LiveId" clId="{7F7B90E5-67B6-43FF-927F-9FF1BB10A6FF}" dt="2021-02-22T13:01:51.473" v="221" actId="1076"/>
          <ac:picMkLst>
            <pc:docMk/>
            <pc:sldMk cId="69731870" sldId="400"/>
            <ac:picMk id="10" creationId="{B5F27171-F178-4C06-8737-CE8F2E1F8311}"/>
          </ac:picMkLst>
        </pc:picChg>
      </pc:sldChg>
      <pc:sldChg chg="delCm">
        <pc:chgData name="Kai Droste" userId="aa2842abafd12ffa" providerId="LiveId" clId="{7F7B90E5-67B6-43FF-927F-9FF1BB10A6FF}" dt="2021-02-22T13:33:16.555" v="346" actId="1592"/>
        <pc:sldMkLst>
          <pc:docMk/>
          <pc:sldMk cId="250332971" sldId="403"/>
        </pc:sldMkLst>
      </pc:sldChg>
      <pc:sldChg chg="modSp mod addCm delCm">
        <pc:chgData name="Kai Droste" userId="aa2842abafd12ffa" providerId="LiveId" clId="{7F7B90E5-67B6-43FF-927F-9FF1BB10A6FF}" dt="2021-02-22T13:40:08.294" v="478" actId="20577"/>
        <pc:sldMkLst>
          <pc:docMk/>
          <pc:sldMk cId="1530376957" sldId="404"/>
        </pc:sldMkLst>
        <pc:spChg chg="mod">
          <ac:chgData name="Kai Droste" userId="aa2842abafd12ffa" providerId="LiveId" clId="{7F7B90E5-67B6-43FF-927F-9FF1BB10A6FF}" dt="2021-02-22T13:40:08.294" v="478" actId="20577"/>
          <ac:spMkLst>
            <pc:docMk/>
            <pc:sldMk cId="1530376957" sldId="404"/>
            <ac:spMk id="4" creationId="{7066CBAE-BF47-4F31-AC24-1DCDAE7D9FBE}"/>
          </ac:spMkLst>
        </pc:spChg>
      </pc:sldChg>
      <pc:sldChg chg="addSp delSp modSp del mod">
        <pc:chgData name="Kai Droste" userId="aa2842abafd12ffa" providerId="LiveId" clId="{7F7B90E5-67B6-43FF-927F-9FF1BB10A6FF}" dt="2021-02-22T13:48:07.868" v="540" actId="2696"/>
        <pc:sldMkLst>
          <pc:docMk/>
          <pc:sldMk cId="2239202357" sldId="408"/>
        </pc:sldMkLst>
        <pc:spChg chg="add del">
          <ac:chgData name="Kai Droste" userId="aa2842abafd12ffa" providerId="LiveId" clId="{7F7B90E5-67B6-43FF-927F-9FF1BB10A6FF}" dt="2021-02-22T13:45:01.063" v="539" actId="11529"/>
          <ac:spMkLst>
            <pc:docMk/>
            <pc:sldMk cId="2239202357" sldId="408"/>
            <ac:spMk id="2" creationId="{7972D691-2BAA-41AA-8B69-AB43113889AA}"/>
          </ac:spMkLst>
        </pc:spChg>
        <pc:spChg chg="mod">
          <ac:chgData name="Kai Droste" userId="aa2842abafd12ffa" providerId="LiveId" clId="{7F7B90E5-67B6-43FF-927F-9FF1BB10A6FF}" dt="2021-02-22T13:43:06.950" v="536" actId="20577"/>
          <ac:spMkLst>
            <pc:docMk/>
            <pc:sldMk cId="2239202357" sldId="408"/>
            <ac:spMk id="5" creationId="{1B711FCE-C7F5-418A-94EF-FE9B695BB2B5}"/>
          </ac:spMkLst>
        </pc:spChg>
        <pc:spChg chg="mod">
          <ac:chgData name="Kai Droste" userId="aa2842abafd12ffa" providerId="LiveId" clId="{7F7B90E5-67B6-43FF-927F-9FF1BB10A6FF}" dt="2021-02-22T13:42:28.643" v="515" actId="20577"/>
          <ac:spMkLst>
            <pc:docMk/>
            <pc:sldMk cId="2239202357" sldId="408"/>
            <ac:spMk id="21" creationId="{91AB2D1B-72E7-4961-AE4B-B2F7E933D323}"/>
          </ac:spMkLst>
        </pc:spChg>
        <pc:picChg chg="mod">
          <ac:chgData name="Kai Droste" userId="aa2842abafd12ffa" providerId="LiveId" clId="{7F7B90E5-67B6-43FF-927F-9FF1BB10A6FF}" dt="2021-02-22T13:43:16.555" v="537" actId="1076"/>
          <ac:picMkLst>
            <pc:docMk/>
            <pc:sldMk cId="2239202357" sldId="408"/>
            <ac:picMk id="14" creationId="{15E20942-9380-4787-AFEF-D1E56590CF93}"/>
          </ac:picMkLst>
        </pc:picChg>
      </pc:sldChg>
      <pc:sldChg chg="modSp mod delCm">
        <pc:chgData name="Kai Droste" userId="aa2842abafd12ffa" providerId="LiveId" clId="{7F7B90E5-67B6-43FF-927F-9FF1BB10A6FF}" dt="2021-02-22T13:48:49.516" v="544" actId="1592"/>
        <pc:sldMkLst>
          <pc:docMk/>
          <pc:sldMk cId="3309300043" sldId="409"/>
        </pc:sldMkLst>
        <pc:spChg chg="mod">
          <ac:chgData name="Kai Droste" userId="aa2842abafd12ffa" providerId="LiveId" clId="{7F7B90E5-67B6-43FF-927F-9FF1BB10A6FF}" dt="2021-02-22T13:48:38.182" v="543" actId="20577"/>
          <ac:spMkLst>
            <pc:docMk/>
            <pc:sldMk cId="3309300043" sldId="409"/>
            <ac:spMk id="5" creationId="{1B711FCE-C7F5-418A-94EF-FE9B695BB2B5}"/>
          </ac:spMkLst>
        </pc:spChg>
      </pc:sldChg>
      <pc:sldChg chg="addSp delSp modSp mod">
        <pc:chgData name="Kai Droste" userId="aa2842abafd12ffa" providerId="LiveId" clId="{7F7B90E5-67B6-43FF-927F-9FF1BB10A6FF}" dt="2021-02-22T13:07:58.672" v="274" actId="478"/>
        <pc:sldMkLst>
          <pc:docMk/>
          <pc:sldMk cId="3364067854" sldId="412"/>
        </pc:sldMkLst>
        <pc:spChg chg="add del mod">
          <ac:chgData name="Kai Droste" userId="aa2842abafd12ffa" providerId="LiveId" clId="{7F7B90E5-67B6-43FF-927F-9FF1BB10A6FF}" dt="2021-02-22T13:07:58.672" v="274" actId="478"/>
          <ac:spMkLst>
            <pc:docMk/>
            <pc:sldMk cId="3364067854" sldId="412"/>
            <ac:spMk id="9" creationId="{48D7787A-8818-497A-A8CF-19BABB566FCC}"/>
          </ac:spMkLst>
        </pc:spChg>
        <pc:picChg chg="add del mod">
          <ac:chgData name="Kai Droste" userId="aa2842abafd12ffa" providerId="LiveId" clId="{7F7B90E5-67B6-43FF-927F-9FF1BB10A6FF}" dt="2021-02-22T13:07:31.881" v="256" actId="21"/>
          <ac:picMkLst>
            <pc:docMk/>
            <pc:sldMk cId="3364067854" sldId="412"/>
            <ac:picMk id="8" creationId="{DB2107BC-51EB-4105-8C88-B7584DB5926F}"/>
          </ac:picMkLst>
        </pc:picChg>
      </pc:sldChg>
      <pc:sldChg chg="del">
        <pc:chgData name="Kai Droste" userId="aa2842abafd12ffa" providerId="LiveId" clId="{7F7B90E5-67B6-43FF-927F-9FF1BB10A6FF}" dt="2021-02-22T13:03:16.642" v="223" actId="2696"/>
        <pc:sldMkLst>
          <pc:docMk/>
          <pc:sldMk cId="2268421529" sldId="415"/>
        </pc:sldMkLst>
      </pc:sldChg>
      <pc:sldChg chg="addSp modSp add mod">
        <pc:chgData name="Kai Droste" userId="aa2842abafd12ffa" providerId="LiveId" clId="{7F7B90E5-67B6-43FF-927F-9FF1BB10A6FF}" dt="2021-02-22T13:55:30.914" v="553" actId="1076"/>
        <pc:sldMkLst>
          <pc:docMk/>
          <pc:sldMk cId="841301213" sldId="416"/>
        </pc:sldMkLst>
        <pc:spChg chg="mod">
          <ac:chgData name="Kai Droste" userId="aa2842abafd12ffa" providerId="LiveId" clId="{7F7B90E5-67B6-43FF-927F-9FF1BB10A6FF}" dt="2021-02-22T13:55:24.291" v="552" actId="14100"/>
          <ac:spMkLst>
            <pc:docMk/>
            <pc:sldMk cId="841301213" sldId="416"/>
            <ac:spMk id="3" creationId="{A44323D9-F0E9-4CCF-97C6-22D5E70D7BA3}"/>
          </ac:spMkLst>
        </pc:spChg>
        <pc:picChg chg="add mod">
          <ac:chgData name="Kai Droste" userId="aa2842abafd12ffa" providerId="LiveId" clId="{7F7B90E5-67B6-43FF-927F-9FF1BB10A6FF}" dt="2021-02-22T13:55:30.914" v="553" actId="1076"/>
          <ac:picMkLst>
            <pc:docMk/>
            <pc:sldMk cId="841301213" sldId="416"/>
            <ac:picMk id="5" creationId="{D029073C-A1A6-443E-B1E9-E56ED7316552}"/>
          </ac:picMkLst>
        </pc:picChg>
      </pc:sldChg>
      <pc:sldChg chg="addSp delSp modSp new mod modClrScheme chgLayout">
        <pc:chgData name="Kai Droste" userId="aa2842abafd12ffa" providerId="LiveId" clId="{7F7B90E5-67B6-43FF-927F-9FF1BB10A6FF}" dt="2021-02-22T13:41:00.240" v="511" actId="1076"/>
        <pc:sldMkLst>
          <pc:docMk/>
          <pc:sldMk cId="2401898669" sldId="417"/>
        </pc:sldMkLst>
        <pc:spChg chg="mod ord">
          <ac:chgData name="Kai Droste" userId="aa2842abafd12ffa" providerId="LiveId" clId="{7F7B90E5-67B6-43FF-927F-9FF1BB10A6FF}" dt="2021-02-22T13:07:55.771" v="273" actId="700"/>
          <ac:spMkLst>
            <pc:docMk/>
            <pc:sldMk cId="2401898669" sldId="417"/>
            <ac:spMk id="2" creationId="{CC7E8F6D-E13A-41ED-A9E2-4132B4524C54}"/>
          </ac:spMkLst>
        </pc:spChg>
        <pc:spChg chg="del mod ord">
          <ac:chgData name="Kai Droste" userId="aa2842abafd12ffa" providerId="LiveId" clId="{7F7B90E5-67B6-43FF-927F-9FF1BB10A6FF}" dt="2021-02-22T13:07:55.771" v="273" actId="700"/>
          <ac:spMkLst>
            <pc:docMk/>
            <pc:sldMk cId="2401898669" sldId="417"/>
            <ac:spMk id="3" creationId="{2CA55495-7B31-438E-99E7-5C5F46FAC27A}"/>
          </ac:spMkLst>
        </pc:spChg>
        <pc:spChg chg="add mod ord">
          <ac:chgData name="Kai Droste" userId="aa2842abafd12ffa" providerId="LiveId" clId="{7F7B90E5-67B6-43FF-927F-9FF1BB10A6FF}" dt="2021-02-22T13:09:09.376" v="318" actId="20577"/>
          <ac:spMkLst>
            <pc:docMk/>
            <pc:sldMk cId="2401898669" sldId="417"/>
            <ac:spMk id="5" creationId="{A27059E1-2861-4091-911F-7747E176F8D7}"/>
          </ac:spMkLst>
        </pc:spChg>
        <pc:spChg chg="add del">
          <ac:chgData name="Kai Droste" userId="aa2842abafd12ffa" providerId="LiveId" clId="{7F7B90E5-67B6-43FF-927F-9FF1BB10A6FF}" dt="2021-02-22T13:10:57.875" v="328" actId="11529"/>
          <ac:spMkLst>
            <pc:docMk/>
            <pc:sldMk cId="2401898669" sldId="417"/>
            <ac:spMk id="10" creationId="{1EAD0BE6-C6B0-4842-A75A-2D7A83247B23}"/>
          </ac:spMkLst>
        </pc:spChg>
        <pc:spChg chg="add mod">
          <ac:chgData name="Kai Droste" userId="aa2842abafd12ffa" providerId="LiveId" clId="{7F7B90E5-67B6-43FF-927F-9FF1BB10A6FF}" dt="2021-02-22T13:11:38.908" v="334" actId="692"/>
          <ac:spMkLst>
            <pc:docMk/>
            <pc:sldMk cId="2401898669" sldId="417"/>
            <ac:spMk id="11" creationId="{133A5FE0-9944-4B49-88B2-C93F7B5FE80F}"/>
          </ac:spMkLst>
        </pc:spChg>
        <pc:spChg chg="add mod">
          <ac:chgData name="Kai Droste" userId="aa2842abafd12ffa" providerId="LiveId" clId="{7F7B90E5-67B6-43FF-927F-9FF1BB10A6FF}" dt="2021-02-22T13:11:34.959" v="332" actId="692"/>
          <ac:spMkLst>
            <pc:docMk/>
            <pc:sldMk cId="2401898669" sldId="417"/>
            <ac:spMk id="12" creationId="{0BEA8B10-1022-459E-9A94-0E4A5A750A71}"/>
          </ac:spMkLst>
        </pc:spChg>
        <pc:spChg chg="add mod">
          <ac:chgData name="Kai Droste" userId="aa2842abafd12ffa" providerId="LiveId" clId="{7F7B90E5-67B6-43FF-927F-9FF1BB10A6FF}" dt="2021-02-22T13:41:00.240" v="511" actId="1076"/>
          <ac:spMkLst>
            <pc:docMk/>
            <pc:sldMk cId="2401898669" sldId="417"/>
            <ac:spMk id="13" creationId="{2D5A0B8A-0E5B-47B0-9C7C-C3E3510EB638}"/>
          </ac:spMkLst>
        </pc:spChg>
        <pc:picChg chg="add mod">
          <ac:chgData name="Kai Droste" userId="aa2842abafd12ffa" providerId="LiveId" clId="{7F7B90E5-67B6-43FF-927F-9FF1BB10A6FF}" dt="2021-02-22T13:10:03.783" v="323" actId="1076"/>
          <ac:picMkLst>
            <pc:docMk/>
            <pc:sldMk cId="2401898669" sldId="417"/>
            <ac:picMk id="4" creationId="{627E7438-060D-4A62-BAE6-26571F199C79}"/>
          </ac:picMkLst>
        </pc:picChg>
        <pc:picChg chg="add mod">
          <ac:chgData name="Kai Droste" userId="aa2842abafd12ffa" providerId="LiveId" clId="{7F7B90E5-67B6-43FF-927F-9FF1BB10A6FF}" dt="2021-02-22T13:10:06.874" v="324" actId="14100"/>
          <ac:picMkLst>
            <pc:docMk/>
            <pc:sldMk cId="2401898669" sldId="417"/>
            <ac:picMk id="7" creationId="{2B57C91F-9A8F-46D5-8CEB-B56ABDA242E4}"/>
          </ac:picMkLst>
        </pc:picChg>
        <pc:picChg chg="add mod">
          <ac:chgData name="Kai Droste" userId="aa2842abafd12ffa" providerId="LiveId" clId="{7F7B90E5-67B6-43FF-927F-9FF1BB10A6FF}" dt="2021-02-22T13:10:37.126" v="326" actId="14100"/>
          <ac:picMkLst>
            <pc:docMk/>
            <pc:sldMk cId="2401898669" sldId="417"/>
            <ac:picMk id="9" creationId="{C933EE07-6D27-40C9-BB8F-53BA2602FD1B}"/>
          </ac:picMkLst>
        </pc:picChg>
      </pc:sldChg>
      <pc:sldChg chg="addSp delSp modSp new mod modClrScheme chgLayout">
        <pc:chgData name="Kai Droste" userId="aa2842abafd12ffa" providerId="LiveId" clId="{7F7B90E5-67B6-43FF-927F-9FF1BB10A6FF}" dt="2021-02-22T17:13:31.800" v="1061" actId="20577"/>
        <pc:sldMkLst>
          <pc:docMk/>
          <pc:sldMk cId="3717857843" sldId="418"/>
        </pc:sldMkLst>
        <pc:spChg chg="mod ord">
          <ac:chgData name="Kai Droste" userId="aa2842abafd12ffa" providerId="LiveId" clId="{7F7B90E5-67B6-43FF-927F-9FF1BB10A6FF}" dt="2021-02-22T15:08:23.637" v="600" actId="20577"/>
          <ac:spMkLst>
            <pc:docMk/>
            <pc:sldMk cId="3717857843" sldId="418"/>
            <ac:spMk id="2" creationId="{C16DC8A4-8896-49EF-96E7-EA4A70BB475B}"/>
          </ac:spMkLst>
        </pc:spChg>
        <pc:spChg chg="del mod ord">
          <ac:chgData name="Kai Droste" userId="aa2842abafd12ffa" providerId="LiveId" clId="{7F7B90E5-67B6-43FF-927F-9FF1BB10A6FF}" dt="2021-02-22T14:23:30.162" v="594" actId="700"/>
          <ac:spMkLst>
            <pc:docMk/>
            <pc:sldMk cId="3717857843" sldId="418"/>
            <ac:spMk id="3" creationId="{72ED8DEF-9931-4A91-9CFF-8D8B25E8B9F3}"/>
          </ac:spMkLst>
        </pc:spChg>
        <pc:spChg chg="add mod ord">
          <ac:chgData name="Kai Droste" userId="aa2842abafd12ffa" providerId="LiveId" clId="{7F7B90E5-67B6-43FF-927F-9FF1BB10A6FF}" dt="2021-02-22T17:13:31.800" v="1061" actId="20577"/>
          <ac:spMkLst>
            <pc:docMk/>
            <pc:sldMk cId="3717857843" sldId="418"/>
            <ac:spMk id="6" creationId="{E8F0E5FF-4AF6-4837-86DC-7857A017A8CE}"/>
          </ac:spMkLst>
        </pc:spChg>
        <pc:spChg chg="add del">
          <ac:chgData name="Kai Droste" userId="aa2842abafd12ffa" providerId="LiveId" clId="{7F7B90E5-67B6-43FF-927F-9FF1BB10A6FF}" dt="2021-02-22T17:11:15.929" v="1047" actId="11529"/>
          <ac:spMkLst>
            <pc:docMk/>
            <pc:sldMk cId="3717857843" sldId="418"/>
            <ac:spMk id="7" creationId="{D124E422-B554-47A4-B782-65220DBE691A}"/>
          </ac:spMkLst>
        </pc:spChg>
        <pc:spChg chg="add mod">
          <ac:chgData name="Kai Droste" userId="aa2842abafd12ffa" providerId="LiveId" clId="{7F7B90E5-67B6-43FF-927F-9FF1BB10A6FF}" dt="2021-02-22T17:12:50.421" v="1055" actId="692"/>
          <ac:spMkLst>
            <pc:docMk/>
            <pc:sldMk cId="3717857843" sldId="418"/>
            <ac:spMk id="8" creationId="{2DE40852-DAC3-4B85-AEDE-3730BDFCE718}"/>
          </ac:spMkLst>
        </pc:spChg>
        <pc:spChg chg="add del">
          <ac:chgData name="Kai Droste" userId="aa2842abafd12ffa" providerId="LiveId" clId="{7F7B90E5-67B6-43FF-927F-9FF1BB10A6FF}" dt="2021-02-22T17:11:39.707" v="1050" actId="11529"/>
          <ac:spMkLst>
            <pc:docMk/>
            <pc:sldMk cId="3717857843" sldId="418"/>
            <ac:spMk id="9" creationId="{949D1C87-2CB2-46A1-8709-9178600E4B92}"/>
          </ac:spMkLst>
        </pc:spChg>
        <pc:spChg chg="add mod">
          <ac:chgData name="Kai Droste" userId="aa2842abafd12ffa" providerId="LiveId" clId="{7F7B90E5-67B6-43FF-927F-9FF1BB10A6FF}" dt="2021-02-22T17:13:08.617" v="1059" actId="14100"/>
          <ac:spMkLst>
            <pc:docMk/>
            <pc:sldMk cId="3717857843" sldId="418"/>
            <ac:spMk id="10" creationId="{F8A7316B-8E88-4D6A-A19C-3959CB78A910}"/>
          </ac:spMkLst>
        </pc:spChg>
        <pc:spChg chg="add mod">
          <ac:chgData name="Kai Droste" userId="aa2842abafd12ffa" providerId="LiveId" clId="{7F7B90E5-67B6-43FF-927F-9FF1BB10A6FF}" dt="2021-02-22T17:12:50.421" v="1055" actId="692"/>
          <ac:spMkLst>
            <pc:docMk/>
            <pc:sldMk cId="3717857843" sldId="418"/>
            <ac:spMk id="11" creationId="{0A2E65A4-067E-4D32-BB7E-4B8752EA6A9E}"/>
          </ac:spMkLst>
        </pc:spChg>
        <pc:spChg chg="add mod">
          <ac:chgData name="Kai Droste" userId="aa2842abafd12ffa" providerId="LiveId" clId="{7F7B90E5-67B6-43FF-927F-9FF1BB10A6FF}" dt="2021-02-22T17:12:59.497" v="1058" actId="692"/>
          <ac:spMkLst>
            <pc:docMk/>
            <pc:sldMk cId="3717857843" sldId="418"/>
            <ac:spMk id="12" creationId="{D3DCB92C-3FF2-40B9-89EB-D6E6AC379535}"/>
          </ac:spMkLst>
        </pc:spChg>
        <pc:spChg chg="add mod">
          <ac:chgData name="Kai Droste" userId="aa2842abafd12ffa" providerId="LiveId" clId="{7F7B90E5-67B6-43FF-927F-9FF1BB10A6FF}" dt="2021-02-22T17:12:50.421" v="1055" actId="692"/>
          <ac:spMkLst>
            <pc:docMk/>
            <pc:sldMk cId="3717857843" sldId="418"/>
            <ac:spMk id="13" creationId="{5BD3D00A-7E41-40BB-910D-84DA05CC4B44}"/>
          </ac:spMkLst>
        </pc:spChg>
        <pc:picChg chg="add mod">
          <ac:chgData name="Kai Droste" userId="aa2842abafd12ffa" providerId="LiveId" clId="{7F7B90E5-67B6-43FF-927F-9FF1BB10A6FF}" dt="2021-02-22T14:24:10.525" v="595" actId="1076"/>
          <ac:picMkLst>
            <pc:docMk/>
            <pc:sldMk cId="3717857843" sldId="418"/>
            <ac:picMk id="5" creationId="{9099876A-AB1A-465E-9762-68D78BD77230}"/>
          </ac:picMkLst>
        </pc:picChg>
      </pc:sldChg>
    </pc:docChg>
  </pc:docChgLst>
  <pc:docChgLst>
    <pc:chgData name="Kai Droste" userId="aa2842abafd12ffa" providerId="LiveId" clId="{F41ED737-BE35-4A50-A4B3-90182F51D493}"/>
    <pc:docChg chg="undo custSel addSld delSld modSld addSection modSection">
      <pc:chgData name="Kai Droste" userId="aa2842abafd12ffa" providerId="LiveId" clId="{F41ED737-BE35-4A50-A4B3-90182F51D493}" dt="2021-02-16T22:19:45.231" v="2435" actId="2696"/>
      <pc:docMkLst>
        <pc:docMk/>
      </pc:docMkLst>
      <pc:sldChg chg="modSp mod">
        <pc:chgData name="Kai Droste" userId="aa2842abafd12ffa" providerId="LiveId" clId="{F41ED737-BE35-4A50-A4B3-90182F51D493}" dt="2021-02-16T22:17:53.297" v="2215" actId="20577"/>
        <pc:sldMkLst>
          <pc:docMk/>
          <pc:sldMk cId="2915069371" sldId="389"/>
        </pc:sldMkLst>
        <pc:spChg chg="mod">
          <ac:chgData name="Kai Droste" userId="aa2842abafd12ffa" providerId="LiveId" clId="{F41ED737-BE35-4A50-A4B3-90182F51D493}" dt="2021-02-16T22:17:48.705" v="2206" actId="20577"/>
          <ac:spMkLst>
            <pc:docMk/>
            <pc:sldMk cId="2915069371" sldId="389"/>
            <ac:spMk id="9" creationId="{AACACE39-02BE-4EF1-863B-C4BB039B81E8}"/>
          </ac:spMkLst>
        </pc:spChg>
        <pc:spChg chg="mod">
          <ac:chgData name="Kai Droste" userId="aa2842abafd12ffa" providerId="LiveId" clId="{F41ED737-BE35-4A50-A4B3-90182F51D493}" dt="2021-02-16T22:17:53.297" v="2215" actId="20577"/>
          <ac:spMkLst>
            <pc:docMk/>
            <pc:sldMk cId="2915069371" sldId="389"/>
            <ac:spMk id="10" creationId="{1C46378D-A3A4-4565-8ADC-33CF0CFA5206}"/>
          </ac:spMkLst>
        </pc:spChg>
      </pc:sldChg>
      <pc:sldChg chg="addSp delSp modSp new mod modClrScheme addCm delCm chgLayout">
        <pc:chgData name="Kai Droste" userId="aa2842abafd12ffa" providerId="LiveId" clId="{F41ED737-BE35-4A50-A4B3-90182F51D493}" dt="2021-02-16T21:58:28.594" v="1030" actId="1076"/>
        <pc:sldMkLst>
          <pc:docMk/>
          <pc:sldMk cId="2239202357" sldId="408"/>
        </pc:sldMkLst>
        <pc:spChg chg="del mod ord">
          <ac:chgData name="Kai Droste" userId="aa2842abafd12ffa" providerId="LiveId" clId="{F41ED737-BE35-4A50-A4B3-90182F51D493}" dt="2021-02-16T21:39:21.305" v="6" actId="700"/>
          <ac:spMkLst>
            <pc:docMk/>
            <pc:sldMk cId="2239202357" sldId="408"/>
            <ac:spMk id="2" creationId="{7DD9D912-3A22-4DE5-B6F8-C2C0F6798356}"/>
          </ac:spMkLst>
        </pc:spChg>
        <pc:spChg chg="del mod ord">
          <ac:chgData name="Kai Droste" userId="aa2842abafd12ffa" providerId="LiveId" clId="{F41ED737-BE35-4A50-A4B3-90182F51D493}" dt="2021-02-16T21:39:21.305" v="6" actId="700"/>
          <ac:spMkLst>
            <pc:docMk/>
            <pc:sldMk cId="2239202357" sldId="408"/>
            <ac:spMk id="3" creationId="{2F7F1CF8-B7C0-4AAA-AA76-A56CD8AAFA10}"/>
          </ac:spMkLst>
        </pc:spChg>
        <pc:spChg chg="add mod ord">
          <ac:chgData name="Kai Droste" userId="aa2842abafd12ffa" providerId="LiveId" clId="{F41ED737-BE35-4A50-A4B3-90182F51D493}" dt="2021-02-16T21:58:20.609" v="1028" actId="20577"/>
          <ac:spMkLst>
            <pc:docMk/>
            <pc:sldMk cId="2239202357" sldId="408"/>
            <ac:spMk id="4" creationId="{7EF6A3FA-0151-4A8F-8ABF-FA8C3BA73DAA}"/>
          </ac:spMkLst>
        </pc:spChg>
        <pc:spChg chg="add mod ord">
          <ac:chgData name="Kai Droste" userId="aa2842abafd12ffa" providerId="LiveId" clId="{F41ED737-BE35-4A50-A4B3-90182F51D493}" dt="2021-02-16T21:53:51.652" v="759" actId="20577"/>
          <ac:spMkLst>
            <pc:docMk/>
            <pc:sldMk cId="2239202357" sldId="408"/>
            <ac:spMk id="5" creationId="{1B711FCE-C7F5-418A-94EF-FE9B695BB2B5}"/>
          </ac:spMkLst>
        </pc:spChg>
        <pc:spChg chg="add mod">
          <ac:chgData name="Kai Droste" userId="aa2842abafd12ffa" providerId="LiveId" clId="{F41ED737-BE35-4A50-A4B3-90182F51D493}" dt="2021-02-16T21:58:28.594" v="1030" actId="1076"/>
          <ac:spMkLst>
            <pc:docMk/>
            <pc:sldMk cId="2239202357" sldId="408"/>
            <ac:spMk id="6" creationId="{CD54D807-E644-4500-ADF8-0E2C39D78689}"/>
          </ac:spMkLst>
        </pc:spChg>
        <pc:spChg chg="add mod">
          <ac:chgData name="Kai Droste" userId="aa2842abafd12ffa" providerId="LiveId" clId="{F41ED737-BE35-4A50-A4B3-90182F51D493}" dt="2021-02-16T21:58:08.259" v="1013" actId="20577"/>
          <ac:spMkLst>
            <pc:docMk/>
            <pc:sldMk cId="2239202357" sldId="408"/>
            <ac:spMk id="21" creationId="{91AB2D1B-72E7-4961-AE4B-B2F7E933D323}"/>
          </ac:spMkLst>
        </pc:spChg>
        <pc:picChg chg="add mod">
          <ac:chgData name="Kai Droste" userId="aa2842abafd12ffa" providerId="LiveId" clId="{F41ED737-BE35-4A50-A4B3-90182F51D493}" dt="2021-02-16T21:48:25.904" v="391" actId="1076"/>
          <ac:picMkLst>
            <pc:docMk/>
            <pc:sldMk cId="2239202357" sldId="408"/>
            <ac:picMk id="8" creationId="{C44EDA4D-E8B1-4ADA-8210-0A3AE7AEED7D}"/>
          </ac:picMkLst>
        </pc:picChg>
        <pc:picChg chg="add del">
          <ac:chgData name="Kai Droste" userId="aa2842abafd12ffa" providerId="LiveId" clId="{F41ED737-BE35-4A50-A4B3-90182F51D493}" dt="2021-02-16T21:47:49.234" v="384" actId="22"/>
          <ac:picMkLst>
            <pc:docMk/>
            <pc:sldMk cId="2239202357" sldId="408"/>
            <ac:picMk id="10" creationId="{B12A1ACE-0390-4D9D-B96F-6F079987FED9}"/>
          </ac:picMkLst>
        </pc:picChg>
        <pc:picChg chg="add del">
          <ac:chgData name="Kai Droste" userId="aa2842abafd12ffa" providerId="LiveId" clId="{F41ED737-BE35-4A50-A4B3-90182F51D493}" dt="2021-02-16T21:48:04.035" v="386" actId="22"/>
          <ac:picMkLst>
            <pc:docMk/>
            <pc:sldMk cId="2239202357" sldId="408"/>
            <ac:picMk id="12" creationId="{77089EF4-59E8-4735-9A4F-A5691D566096}"/>
          </ac:picMkLst>
        </pc:picChg>
        <pc:picChg chg="add mod">
          <ac:chgData name="Kai Droste" userId="aa2842abafd12ffa" providerId="LiveId" clId="{F41ED737-BE35-4A50-A4B3-90182F51D493}" dt="2021-02-16T21:53:14.679" v="674" actId="1076"/>
          <ac:picMkLst>
            <pc:docMk/>
            <pc:sldMk cId="2239202357" sldId="408"/>
            <ac:picMk id="14" creationId="{15E20942-9380-4787-AFEF-D1E56590CF93}"/>
          </ac:picMkLst>
        </pc:picChg>
        <pc:picChg chg="add mod">
          <ac:chgData name="Kai Droste" userId="aa2842abafd12ffa" providerId="LiveId" clId="{F41ED737-BE35-4A50-A4B3-90182F51D493}" dt="2021-02-16T21:54:14.985" v="762" actId="14100"/>
          <ac:picMkLst>
            <pc:docMk/>
            <pc:sldMk cId="2239202357" sldId="408"/>
            <ac:picMk id="16" creationId="{7049C837-D5F3-4DDF-A922-B39A719EA3F0}"/>
          </ac:picMkLst>
        </pc:picChg>
        <pc:picChg chg="add mod">
          <ac:chgData name="Kai Droste" userId="aa2842abafd12ffa" providerId="LiveId" clId="{F41ED737-BE35-4A50-A4B3-90182F51D493}" dt="2021-02-16T21:54:49.673" v="766" actId="1076"/>
          <ac:picMkLst>
            <pc:docMk/>
            <pc:sldMk cId="2239202357" sldId="408"/>
            <ac:picMk id="18" creationId="{805C75D1-AA2E-4007-A3AE-8F39AAB046D7}"/>
          </ac:picMkLst>
        </pc:picChg>
        <pc:picChg chg="add mod">
          <ac:chgData name="Kai Droste" userId="aa2842abafd12ffa" providerId="LiveId" clId="{F41ED737-BE35-4A50-A4B3-90182F51D493}" dt="2021-02-16T21:55:08.193" v="768" actId="1076"/>
          <ac:picMkLst>
            <pc:docMk/>
            <pc:sldMk cId="2239202357" sldId="408"/>
            <ac:picMk id="20" creationId="{117D5FB7-9BC2-451D-A575-1E740FB66C8F}"/>
          </ac:picMkLst>
        </pc:picChg>
        <pc:cxnChg chg="add del">
          <ac:chgData name="Kai Droste" userId="aa2842abafd12ffa" providerId="LiveId" clId="{F41ED737-BE35-4A50-A4B3-90182F51D493}" dt="2021-02-16T21:56:45.924" v="898" actId="478"/>
          <ac:cxnSpMkLst>
            <pc:docMk/>
            <pc:sldMk cId="2239202357" sldId="408"/>
            <ac:cxnSpMk id="23" creationId="{029B453D-C60F-4135-8B3B-5E7F967B3F6E}"/>
          </ac:cxnSpMkLst>
        </pc:cxnChg>
        <pc:cxnChg chg="add mod">
          <ac:chgData name="Kai Droste" userId="aa2842abafd12ffa" providerId="LiveId" clId="{F41ED737-BE35-4A50-A4B3-90182F51D493}" dt="2021-02-16T21:57:05.586" v="900" actId="14100"/>
          <ac:cxnSpMkLst>
            <pc:docMk/>
            <pc:sldMk cId="2239202357" sldId="408"/>
            <ac:cxnSpMk id="26" creationId="{A4F1435C-D925-4FBA-8005-120F762F9152}"/>
          </ac:cxnSpMkLst>
        </pc:cxnChg>
      </pc:sldChg>
      <pc:sldChg chg="addSp delSp modSp add mod">
        <pc:chgData name="Kai Droste" userId="aa2842abafd12ffa" providerId="LiveId" clId="{F41ED737-BE35-4A50-A4B3-90182F51D493}" dt="2021-02-16T22:15:09.071" v="2016" actId="14100"/>
        <pc:sldMkLst>
          <pc:docMk/>
          <pc:sldMk cId="3309300043" sldId="409"/>
        </pc:sldMkLst>
        <pc:spChg chg="mod">
          <ac:chgData name="Kai Droste" userId="aa2842abafd12ffa" providerId="LiveId" clId="{F41ED737-BE35-4A50-A4B3-90182F51D493}" dt="2021-02-16T22:00:39.666" v="1221" actId="20577"/>
          <ac:spMkLst>
            <pc:docMk/>
            <pc:sldMk cId="3309300043" sldId="409"/>
            <ac:spMk id="4" creationId="{7EF6A3FA-0151-4A8F-8ABF-FA8C3BA73DAA}"/>
          </ac:spMkLst>
        </pc:spChg>
        <pc:spChg chg="mod">
          <ac:chgData name="Kai Droste" userId="aa2842abafd12ffa" providerId="LiveId" clId="{F41ED737-BE35-4A50-A4B3-90182F51D493}" dt="2021-02-16T22:07:19.430" v="1748" actId="20577"/>
          <ac:spMkLst>
            <pc:docMk/>
            <pc:sldMk cId="3309300043" sldId="409"/>
            <ac:spMk id="5" creationId="{1B711FCE-C7F5-418A-94EF-FE9B695BB2B5}"/>
          </ac:spMkLst>
        </pc:spChg>
        <pc:spChg chg="add del">
          <ac:chgData name="Kai Droste" userId="aa2842abafd12ffa" providerId="LiveId" clId="{F41ED737-BE35-4A50-A4B3-90182F51D493}" dt="2021-02-16T22:12:42.272" v="1989" actId="478"/>
          <ac:spMkLst>
            <pc:docMk/>
            <pc:sldMk cId="3309300043" sldId="409"/>
            <ac:spMk id="15" creationId="{37037BCC-018A-490F-82AC-3C8DA8C51E1C}"/>
          </ac:spMkLst>
        </pc:spChg>
        <pc:spChg chg="add del">
          <ac:chgData name="Kai Droste" userId="aa2842abafd12ffa" providerId="LiveId" clId="{F41ED737-BE35-4A50-A4B3-90182F51D493}" dt="2021-02-16T22:13:29.026" v="1997" actId="11529"/>
          <ac:spMkLst>
            <pc:docMk/>
            <pc:sldMk cId="3309300043" sldId="409"/>
            <ac:spMk id="17" creationId="{47CBCE64-DA2A-48E5-BB02-B1895054C222}"/>
          </ac:spMkLst>
        </pc:spChg>
        <pc:spChg chg="add mod">
          <ac:chgData name="Kai Droste" userId="aa2842abafd12ffa" providerId="LiveId" clId="{F41ED737-BE35-4A50-A4B3-90182F51D493}" dt="2021-02-16T22:13:57.745" v="1999" actId="692"/>
          <ac:spMkLst>
            <pc:docMk/>
            <pc:sldMk cId="3309300043" sldId="409"/>
            <ac:spMk id="19" creationId="{01592D0F-BE06-48E6-A5B3-261D6BE23DE5}"/>
          </ac:spMkLst>
        </pc:spChg>
        <pc:spChg chg="del mod">
          <ac:chgData name="Kai Droste" userId="aa2842abafd12ffa" providerId="LiveId" clId="{F41ED737-BE35-4A50-A4B3-90182F51D493}" dt="2021-02-16T21:58:49.602" v="1046" actId="478"/>
          <ac:spMkLst>
            <pc:docMk/>
            <pc:sldMk cId="3309300043" sldId="409"/>
            <ac:spMk id="21" creationId="{91AB2D1B-72E7-4961-AE4B-B2F7E933D323}"/>
          </ac:spMkLst>
        </pc:spChg>
        <pc:spChg chg="add mod">
          <ac:chgData name="Kai Droste" userId="aa2842abafd12ffa" providerId="LiveId" clId="{F41ED737-BE35-4A50-A4B3-90182F51D493}" dt="2021-02-16T22:14:48.761" v="2012" actId="1076"/>
          <ac:spMkLst>
            <pc:docMk/>
            <pc:sldMk cId="3309300043" sldId="409"/>
            <ac:spMk id="27" creationId="{65FFF108-4F3B-483D-B041-6DDD2B62D7F1}"/>
          </ac:spMkLst>
        </pc:spChg>
        <pc:picChg chg="add mod">
          <ac:chgData name="Kai Droste" userId="aa2842abafd12ffa" providerId="LiveId" clId="{F41ED737-BE35-4A50-A4B3-90182F51D493}" dt="2021-02-16T21:59:58.176" v="1158" actId="14100"/>
          <ac:picMkLst>
            <pc:docMk/>
            <pc:sldMk cId="3309300043" sldId="409"/>
            <ac:picMk id="3" creationId="{505492AB-FE6C-46BA-BED5-D750A9E64039}"/>
          </ac:picMkLst>
        </pc:picChg>
        <pc:picChg chg="del mod">
          <ac:chgData name="Kai Droste" userId="aa2842abafd12ffa" providerId="LiveId" clId="{F41ED737-BE35-4A50-A4B3-90182F51D493}" dt="2021-02-16T21:58:47.052" v="1043" actId="478"/>
          <ac:picMkLst>
            <pc:docMk/>
            <pc:sldMk cId="3309300043" sldId="409"/>
            <ac:picMk id="8" creationId="{C44EDA4D-E8B1-4ADA-8210-0A3AE7AEED7D}"/>
          </ac:picMkLst>
        </pc:picChg>
        <pc:picChg chg="add mod modCrop">
          <ac:chgData name="Kai Droste" userId="aa2842abafd12ffa" providerId="LiveId" clId="{F41ED737-BE35-4A50-A4B3-90182F51D493}" dt="2021-02-16T22:12:52.043" v="1993" actId="14100"/>
          <ac:picMkLst>
            <pc:docMk/>
            <pc:sldMk cId="3309300043" sldId="409"/>
            <ac:picMk id="9" creationId="{80B853CA-3C32-4398-BB1D-368D0E898CF8}"/>
          </ac:picMkLst>
        </pc:picChg>
        <pc:picChg chg="add del mod modCrop">
          <ac:chgData name="Kai Droste" userId="aa2842abafd12ffa" providerId="LiveId" clId="{F41ED737-BE35-4A50-A4B3-90182F51D493}" dt="2021-02-16T22:12:58.668" v="1995" actId="1076"/>
          <ac:picMkLst>
            <pc:docMk/>
            <pc:sldMk cId="3309300043" sldId="409"/>
            <ac:picMk id="11" creationId="{4E7D50D2-7E25-4CE9-B991-2FB9A914AEFA}"/>
          </ac:picMkLst>
        </pc:picChg>
        <pc:picChg chg="add mod modCrop">
          <ac:chgData name="Kai Droste" userId="aa2842abafd12ffa" providerId="LiveId" clId="{F41ED737-BE35-4A50-A4B3-90182F51D493}" dt="2021-02-16T22:12:29.809" v="1987" actId="1076"/>
          <ac:picMkLst>
            <pc:docMk/>
            <pc:sldMk cId="3309300043" sldId="409"/>
            <ac:picMk id="13" creationId="{BCC5A1BC-80AF-4BD9-A6C2-14FD42E2BF4D}"/>
          </ac:picMkLst>
        </pc:picChg>
        <pc:picChg chg="del">
          <ac:chgData name="Kai Droste" userId="aa2842abafd12ffa" providerId="LiveId" clId="{F41ED737-BE35-4A50-A4B3-90182F51D493}" dt="2021-02-16T21:58:47.840" v="1044" actId="478"/>
          <ac:picMkLst>
            <pc:docMk/>
            <pc:sldMk cId="3309300043" sldId="409"/>
            <ac:picMk id="14" creationId="{15E20942-9380-4787-AFEF-D1E56590CF93}"/>
          </ac:picMkLst>
        </pc:picChg>
        <pc:picChg chg="del">
          <ac:chgData name="Kai Droste" userId="aa2842abafd12ffa" providerId="LiveId" clId="{F41ED737-BE35-4A50-A4B3-90182F51D493}" dt="2021-02-16T21:58:45.763" v="1040" actId="478"/>
          <ac:picMkLst>
            <pc:docMk/>
            <pc:sldMk cId="3309300043" sldId="409"/>
            <ac:picMk id="16" creationId="{7049C837-D5F3-4DDF-A922-B39A719EA3F0}"/>
          </ac:picMkLst>
        </pc:picChg>
        <pc:picChg chg="del">
          <ac:chgData name="Kai Droste" userId="aa2842abafd12ffa" providerId="LiveId" clId="{F41ED737-BE35-4A50-A4B3-90182F51D493}" dt="2021-02-16T21:58:46.178" v="1041" actId="478"/>
          <ac:picMkLst>
            <pc:docMk/>
            <pc:sldMk cId="3309300043" sldId="409"/>
            <ac:picMk id="18" creationId="{805C75D1-AA2E-4007-A3AE-8F39AAB046D7}"/>
          </ac:picMkLst>
        </pc:picChg>
        <pc:picChg chg="del mod">
          <ac:chgData name="Kai Droste" userId="aa2842abafd12ffa" providerId="LiveId" clId="{F41ED737-BE35-4A50-A4B3-90182F51D493}" dt="2021-02-16T21:58:45.201" v="1039" actId="478"/>
          <ac:picMkLst>
            <pc:docMk/>
            <pc:sldMk cId="3309300043" sldId="409"/>
            <ac:picMk id="20" creationId="{117D5FB7-9BC2-451D-A575-1E740FB66C8F}"/>
          </ac:picMkLst>
        </pc:picChg>
        <pc:cxnChg chg="add mod">
          <ac:chgData name="Kai Droste" userId="aa2842abafd12ffa" providerId="LiveId" clId="{F41ED737-BE35-4A50-A4B3-90182F51D493}" dt="2021-02-16T22:14:19.414" v="2003" actId="692"/>
          <ac:cxnSpMkLst>
            <pc:docMk/>
            <pc:sldMk cId="3309300043" sldId="409"/>
            <ac:cxnSpMk id="23" creationId="{0D3F992D-472D-478C-BEC0-6F13231BD5A8}"/>
          </ac:cxnSpMkLst>
        </pc:cxnChg>
        <pc:cxnChg chg="del">
          <ac:chgData name="Kai Droste" userId="aa2842abafd12ffa" providerId="LiveId" clId="{F41ED737-BE35-4A50-A4B3-90182F51D493}" dt="2021-02-16T21:58:50.290" v="1047" actId="478"/>
          <ac:cxnSpMkLst>
            <pc:docMk/>
            <pc:sldMk cId="3309300043" sldId="409"/>
            <ac:cxnSpMk id="26" creationId="{A4F1435C-D925-4FBA-8005-120F762F9152}"/>
          </ac:cxnSpMkLst>
        </pc:cxnChg>
        <pc:cxnChg chg="add">
          <ac:chgData name="Kai Droste" userId="aa2842abafd12ffa" providerId="LiveId" clId="{F41ED737-BE35-4A50-A4B3-90182F51D493}" dt="2021-02-16T22:14:59.387" v="2013" actId="11529"/>
          <ac:cxnSpMkLst>
            <pc:docMk/>
            <pc:sldMk cId="3309300043" sldId="409"/>
            <ac:cxnSpMk id="29" creationId="{EB1DA719-9BED-49D3-8967-A799A968D0C2}"/>
          </ac:cxnSpMkLst>
        </pc:cxnChg>
        <pc:cxnChg chg="add mod">
          <ac:chgData name="Kai Droste" userId="aa2842abafd12ffa" providerId="LiveId" clId="{F41ED737-BE35-4A50-A4B3-90182F51D493}" dt="2021-02-16T22:15:09.071" v="2016" actId="14100"/>
          <ac:cxnSpMkLst>
            <pc:docMk/>
            <pc:sldMk cId="3309300043" sldId="409"/>
            <ac:cxnSpMk id="30" creationId="{242A554E-AE1E-479B-86CF-D70FD30D4458}"/>
          </ac:cxnSpMkLst>
        </pc:cxnChg>
      </pc:sldChg>
      <pc:sldChg chg="new del">
        <pc:chgData name="Kai Droste" userId="aa2842abafd12ffa" providerId="LiveId" clId="{F41ED737-BE35-4A50-A4B3-90182F51D493}" dt="2021-02-16T22:10:18.573" v="1951" actId="2696"/>
        <pc:sldMkLst>
          <pc:docMk/>
          <pc:sldMk cId="2389551192" sldId="410"/>
        </pc:sldMkLst>
      </pc:sldChg>
      <pc:sldChg chg="addSp delSp modSp add mod">
        <pc:chgData name="Kai Droste" userId="aa2842abafd12ffa" providerId="LiveId" clId="{F41ED737-BE35-4A50-A4B3-90182F51D493}" dt="2021-02-16T22:17:33.392" v="2204" actId="20577"/>
        <pc:sldMkLst>
          <pc:docMk/>
          <pc:sldMk cId="3983773632" sldId="411"/>
        </pc:sldMkLst>
        <pc:spChg chg="mod">
          <ac:chgData name="Kai Droste" userId="aa2842abafd12ffa" providerId="LiveId" clId="{F41ED737-BE35-4A50-A4B3-90182F51D493}" dt="2021-02-16T22:08:53.576" v="1767" actId="20577"/>
          <ac:spMkLst>
            <pc:docMk/>
            <pc:sldMk cId="3983773632" sldId="411"/>
            <ac:spMk id="4" creationId="{7EF6A3FA-0151-4A8F-8ABF-FA8C3BA73DAA}"/>
          </ac:spMkLst>
        </pc:spChg>
        <pc:spChg chg="mod">
          <ac:chgData name="Kai Droste" userId="aa2842abafd12ffa" providerId="LiveId" clId="{F41ED737-BE35-4A50-A4B3-90182F51D493}" dt="2021-02-16T22:17:33.392" v="2204" actId="20577"/>
          <ac:spMkLst>
            <pc:docMk/>
            <pc:sldMk cId="3983773632" sldId="411"/>
            <ac:spMk id="5" creationId="{1B711FCE-C7F5-418A-94EF-FE9B695BB2B5}"/>
          </ac:spMkLst>
        </pc:spChg>
        <pc:picChg chg="del">
          <ac:chgData name="Kai Droste" userId="aa2842abafd12ffa" providerId="LiveId" clId="{F41ED737-BE35-4A50-A4B3-90182F51D493}" dt="2021-02-16T22:08:45.905" v="1752" actId="478"/>
          <ac:picMkLst>
            <pc:docMk/>
            <pc:sldMk cId="3983773632" sldId="411"/>
            <ac:picMk id="3" creationId="{505492AB-FE6C-46BA-BED5-D750A9E64039}"/>
          </ac:picMkLst>
        </pc:picChg>
        <pc:picChg chg="add mod">
          <ac:chgData name="Kai Droste" userId="aa2842abafd12ffa" providerId="LiveId" clId="{F41ED737-BE35-4A50-A4B3-90182F51D493}" dt="2021-02-16T22:15:44.246" v="2020" actId="1076"/>
          <ac:picMkLst>
            <pc:docMk/>
            <pc:sldMk cId="3983773632" sldId="411"/>
            <ac:picMk id="7" creationId="{3176B243-7D76-4AC4-B1B9-70686DFFC70C}"/>
          </ac:picMkLst>
        </pc:picChg>
        <pc:picChg chg="add mod">
          <ac:chgData name="Kai Droste" userId="aa2842abafd12ffa" providerId="LiveId" clId="{F41ED737-BE35-4A50-A4B3-90182F51D493}" dt="2021-02-16T22:16:05.020" v="2023" actId="14100"/>
          <ac:picMkLst>
            <pc:docMk/>
            <pc:sldMk cId="3983773632" sldId="411"/>
            <ac:picMk id="9" creationId="{764D7C1B-A0A2-4EC7-8393-9BBC9C9CE67F}"/>
          </ac:picMkLst>
        </pc:picChg>
        <pc:picChg chg="add mod">
          <ac:chgData name="Kai Droste" userId="aa2842abafd12ffa" providerId="LiveId" clId="{F41ED737-BE35-4A50-A4B3-90182F51D493}" dt="2021-02-16T22:17:19.521" v="2200" actId="14100"/>
          <ac:picMkLst>
            <pc:docMk/>
            <pc:sldMk cId="3983773632" sldId="411"/>
            <ac:picMk id="11" creationId="{4E09914B-5AE0-4224-9697-80E953686600}"/>
          </ac:picMkLst>
        </pc:picChg>
      </pc:sldChg>
      <pc:sldChg chg="addSp delSp modSp new del mod modClrScheme chgLayout">
        <pc:chgData name="Kai Droste" userId="aa2842abafd12ffa" providerId="LiveId" clId="{F41ED737-BE35-4A50-A4B3-90182F51D493}" dt="2021-02-16T22:19:45.231" v="2435" actId="2696"/>
        <pc:sldMkLst>
          <pc:docMk/>
          <pc:sldMk cId="4136001330" sldId="412"/>
        </pc:sldMkLst>
        <pc:spChg chg="mod ord">
          <ac:chgData name="Kai Droste" userId="aa2842abafd12ffa" providerId="LiveId" clId="{F41ED737-BE35-4A50-A4B3-90182F51D493}" dt="2021-02-16T22:18:33.923" v="2260" actId="700"/>
          <ac:spMkLst>
            <pc:docMk/>
            <pc:sldMk cId="4136001330" sldId="412"/>
            <ac:spMk id="2" creationId="{58A1F293-1E6D-49A3-AE78-37131D9F3DFB}"/>
          </ac:spMkLst>
        </pc:spChg>
        <pc:spChg chg="del mod ord">
          <ac:chgData name="Kai Droste" userId="aa2842abafd12ffa" providerId="LiveId" clId="{F41ED737-BE35-4A50-A4B3-90182F51D493}" dt="2021-02-16T22:18:33.923" v="2260" actId="700"/>
          <ac:spMkLst>
            <pc:docMk/>
            <pc:sldMk cId="4136001330" sldId="412"/>
            <ac:spMk id="3" creationId="{07D07962-1544-4B19-919F-3E6994CE5916}"/>
          </ac:spMkLst>
        </pc:spChg>
        <pc:spChg chg="add mod ord">
          <ac:chgData name="Kai Droste" userId="aa2842abafd12ffa" providerId="LiveId" clId="{F41ED737-BE35-4A50-A4B3-90182F51D493}" dt="2021-02-16T22:19:39.184" v="2434" actId="20577"/>
          <ac:spMkLst>
            <pc:docMk/>
            <pc:sldMk cId="4136001330" sldId="412"/>
            <ac:spMk id="4" creationId="{8BD00E1C-3E4F-41EF-AB19-4AEAEF797D05}"/>
          </ac:spMkLst>
        </pc:spChg>
      </pc:sldChg>
    </pc:docChg>
  </pc:docChgLst>
  <pc:docChgLst>
    <pc:chgData name="Kai" userId="aa2842abafd12ffa" providerId="LiveId" clId="{79DA24F8-1F92-4769-8B43-51C53F32C636}"/>
    <pc:docChg chg="modSld">
      <pc:chgData name="Kai" userId="aa2842abafd12ffa" providerId="LiveId" clId="{79DA24F8-1F92-4769-8B43-51C53F32C636}" dt="2020-11-13T13:05:41.905" v="4" actId="5900"/>
      <pc:docMkLst>
        <pc:docMk/>
      </pc:docMkLst>
      <pc:sldChg chg="modCm">
        <pc:chgData name="Kai" userId="aa2842abafd12ffa" providerId="LiveId" clId="{79DA24F8-1F92-4769-8B43-51C53F32C636}" dt="2020-11-13T13:05:41.905" v="4" actId="5900"/>
        <pc:sldMkLst>
          <pc:docMk/>
          <pc:sldMk cId="3321818279" sldId="350"/>
        </pc:sldMkLst>
      </pc:sldChg>
      <pc:sldChg chg="modAnim">
        <pc:chgData name="Kai" userId="aa2842abafd12ffa" providerId="LiveId" clId="{79DA24F8-1F92-4769-8B43-51C53F32C636}" dt="2020-11-12T13:11:19.205" v="3"/>
        <pc:sldMkLst>
          <pc:docMk/>
          <pc:sldMk cId="787392206" sldId="374"/>
        </pc:sldMkLst>
      </pc:sldChg>
    </pc:docChg>
  </pc:docChgLst>
  <pc:docChgLst>
    <pc:chgData name="Kai Droste" userId="aa2842abafd12ffa" providerId="LiveId" clId="{A3D4802A-A09C-4A28-898E-73F779419C6B}"/>
    <pc:docChg chg="undo redo custSel addSld delSld modSld sldOrd modMainMaster addSection modSection">
      <pc:chgData name="Kai Droste" userId="aa2842abafd12ffa" providerId="LiveId" clId="{A3D4802A-A09C-4A28-898E-73F779419C6B}" dt="2020-11-26T12:34:45.872" v="5607" actId="20577"/>
      <pc:docMkLst>
        <pc:docMk/>
      </pc:docMkLst>
      <pc:sldChg chg="modSp mod modTransition">
        <pc:chgData name="Kai Droste" userId="aa2842abafd12ffa" providerId="LiveId" clId="{A3D4802A-A09C-4A28-898E-73F779419C6B}" dt="2020-11-24T10:55:17.635" v="4326"/>
        <pc:sldMkLst>
          <pc:docMk/>
          <pc:sldMk cId="1336581455" sldId="311"/>
        </pc:sldMkLst>
        <pc:spChg chg="mod">
          <ac:chgData name="Kai Droste" userId="aa2842abafd12ffa" providerId="LiveId" clId="{A3D4802A-A09C-4A28-898E-73F779419C6B}" dt="2020-11-10T17:08:45.236" v="25" actId="33524"/>
          <ac:spMkLst>
            <pc:docMk/>
            <pc:sldMk cId="1336581455" sldId="311"/>
            <ac:spMk id="2" creationId="{00000000-0000-0000-0000-000000000000}"/>
          </ac:spMkLst>
        </pc:spChg>
      </pc:sldChg>
      <pc:sldChg chg="modTransition delCm">
        <pc:chgData name="Kai Droste" userId="aa2842abafd12ffa" providerId="LiveId" clId="{A3D4802A-A09C-4A28-898E-73F779419C6B}" dt="2020-11-24T10:55:17.635" v="4326"/>
        <pc:sldMkLst>
          <pc:docMk/>
          <pc:sldMk cId="1139293462" sldId="327"/>
        </pc:sldMkLst>
      </pc:sldChg>
      <pc:sldChg chg="modSp mod modTransition">
        <pc:chgData name="Kai Droste" userId="aa2842abafd12ffa" providerId="LiveId" clId="{A3D4802A-A09C-4A28-898E-73F779419C6B}" dt="2020-11-24T10:55:17.635" v="4326"/>
        <pc:sldMkLst>
          <pc:docMk/>
          <pc:sldMk cId="2974371532" sldId="349"/>
        </pc:sldMkLst>
        <pc:spChg chg="mod">
          <ac:chgData name="Kai Droste" userId="aa2842abafd12ffa" providerId="LiveId" clId="{A3D4802A-A09C-4A28-898E-73F779419C6B}" dt="2020-11-10T17:18:51.285" v="478" actId="20577"/>
          <ac:spMkLst>
            <pc:docMk/>
            <pc:sldMk cId="2974371532" sldId="349"/>
            <ac:spMk id="2" creationId="{AED6FAE7-D0CD-43F9-8605-CDEA567EFBF0}"/>
          </ac:spMkLst>
        </pc:spChg>
        <pc:spChg chg="mod">
          <ac:chgData name="Kai Droste" userId="aa2842abafd12ffa" providerId="LiveId" clId="{A3D4802A-A09C-4A28-898E-73F779419C6B}" dt="2020-11-10T17:18:45.816" v="464" actId="790"/>
          <ac:spMkLst>
            <pc:docMk/>
            <pc:sldMk cId="2974371532" sldId="349"/>
            <ac:spMk id="3" creationId="{842F4682-0045-49BE-ADA5-5835159CD056}"/>
          </ac:spMkLst>
        </pc:spChg>
        <pc:spChg chg="mod">
          <ac:chgData name="Kai Droste" userId="aa2842abafd12ffa" providerId="LiveId" clId="{A3D4802A-A09C-4A28-898E-73F779419C6B}" dt="2020-11-11T10:50:16.751" v="2285" actId="1076"/>
          <ac:spMkLst>
            <pc:docMk/>
            <pc:sldMk cId="2974371532" sldId="349"/>
            <ac:spMk id="7" creationId="{5B803FBA-5A68-4FB3-B7EF-CB14647B4330}"/>
          </ac:spMkLst>
        </pc:spChg>
        <pc:spChg chg="mod">
          <ac:chgData name="Kai Droste" userId="aa2842abafd12ffa" providerId="LiveId" clId="{A3D4802A-A09C-4A28-898E-73F779419C6B}" dt="2020-11-10T17:19:25.805" v="513" actId="20577"/>
          <ac:spMkLst>
            <pc:docMk/>
            <pc:sldMk cId="2974371532" sldId="349"/>
            <ac:spMk id="12" creationId="{10AC17F0-DBD0-4167-B541-777625AF93B2}"/>
          </ac:spMkLst>
        </pc:spChg>
        <pc:spChg chg="mod">
          <ac:chgData name="Kai Droste" userId="aa2842abafd12ffa" providerId="LiveId" clId="{A3D4802A-A09C-4A28-898E-73F779419C6B}" dt="2020-11-11T10:50:15.403" v="2284" actId="20577"/>
          <ac:spMkLst>
            <pc:docMk/>
            <pc:sldMk cId="2974371532" sldId="349"/>
            <ac:spMk id="14" creationId="{8DAC677E-095C-420E-933C-A627AE4C494D}"/>
          </ac:spMkLst>
        </pc:spChg>
      </pc:sldChg>
      <pc:sldChg chg="modTransition">
        <pc:chgData name="Kai Droste" userId="aa2842abafd12ffa" providerId="LiveId" clId="{A3D4802A-A09C-4A28-898E-73F779419C6B}" dt="2020-11-24T10:34:02.461" v="4325"/>
        <pc:sldMkLst>
          <pc:docMk/>
          <pc:sldMk cId="3321818279" sldId="350"/>
        </pc:sldMkLst>
      </pc:sldChg>
      <pc:sldChg chg="modSp mod modTransition delCm modNotesTx">
        <pc:chgData name="Kai Droste" userId="aa2842abafd12ffa" providerId="LiveId" clId="{A3D4802A-A09C-4A28-898E-73F779419C6B}" dt="2020-11-24T10:55:17.635" v="4326"/>
        <pc:sldMkLst>
          <pc:docMk/>
          <pc:sldMk cId="758892481" sldId="351"/>
        </pc:sldMkLst>
        <pc:spChg chg="mod">
          <ac:chgData name="Kai Droste" userId="aa2842abafd12ffa" providerId="LiveId" clId="{A3D4802A-A09C-4A28-898E-73F779419C6B}" dt="2020-11-10T17:24:18.291" v="900" actId="20577"/>
          <ac:spMkLst>
            <pc:docMk/>
            <pc:sldMk cId="758892481" sldId="351"/>
            <ac:spMk id="2" creationId="{D5C13704-225B-4962-9945-76139C58DD00}"/>
          </ac:spMkLst>
        </pc:spChg>
      </pc:sldChg>
      <pc:sldChg chg="modTransition">
        <pc:chgData name="Kai Droste" userId="aa2842abafd12ffa" providerId="LiveId" clId="{A3D4802A-A09C-4A28-898E-73F779419C6B}" dt="2020-11-24T10:34:02.461" v="4325"/>
        <pc:sldMkLst>
          <pc:docMk/>
          <pc:sldMk cId="14483434" sldId="352"/>
        </pc:sldMkLst>
      </pc:sldChg>
      <pc:sldChg chg="modSp mod modTransition modCm">
        <pc:chgData name="Kai Droste" userId="aa2842abafd12ffa" providerId="LiveId" clId="{A3D4802A-A09C-4A28-898E-73F779419C6B}" dt="2020-11-24T10:55:17.635" v="4326"/>
        <pc:sldMkLst>
          <pc:docMk/>
          <pc:sldMk cId="2775954102" sldId="354"/>
        </pc:sldMkLst>
        <pc:spChg chg="mod">
          <ac:chgData name="Kai Droste" userId="aa2842abafd12ffa" providerId="LiveId" clId="{A3D4802A-A09C-4A28-898E-73F779419C6B}" dt="2020-11-16T09:44:38.304" v="3389" actId="1076"/>
          <ac:spMkLst>
            <pc:docMk/>
            <pc:sldMk cId="2775954102" sldId="354"/>
            <ac:spMk id="2" creationId="{8728A31E-4A1F-4A87-98BD-591F4A1A81AC}"/>
          </ac:spMkLst>
        </pc:spChg>
      </pc:sldChg>
      <pc:sldChg chg="modTransition">
        <pc:chgData name="Kai Droste" userId="aa2842abafd12ffa" providerId="LiveId" clId="{A3D4802A-A09C-4A28-898E-73F779419C6B}" dt="2020-11-24T10:34:02.461" v="4325"/>
        <pc:sldMkLst>
          <pc:docMk/>
          <pc:sldMk cId="1946529847" sldId="356"/>
        </pc:sldMkLst>
      </pc:sldChg>
      <pc:sldChg chg="addSp delSp modSp mod modTransition modAnim delCm modNotesTx">
        <pc:chgData name="Kai Droste" userId="aa2842abafd12ffa" providerId="LiveId" clId="{A3D4802A-A09C-4A28-898E-73F779419C6B}" dt="2020-11-24T10:55:17.635" v="4326"/>
        <pc:sldMkLst>
          <pc:docMk/>
          <pc:sldMk cId="819066071" sldId="360"/>
        </pc:sldMkLst>
        <pc:spChg chg="mod">
          <ac:chgData name="Kai Droste" userId="aa2842abafd12ffa" providerId="LiveId" clId="{A3D4802A-A09C-4A28-898E-73F779419C6B}" dt="2020-11-10T17:24:00.530" v="870" actId="790"/>
          <ac:spMkLst>
            <pc:docMk/>
            <pc:sldMk cId="819066071" sldId="360"/>
            <ac:spMk id="2" creationId="{88DF2C4C-0F5C-442C-ADC5-351CF0A8253E}"/>
          </ac:spMkLst>
        </pc:spChg>
        <pc:picChg chg="add del mod">
          <ac:chgData name="Kai Droste" userId="aa2842abafd12ffa" providerId="LiveId" clId="{A3D4802A-A09C-4A28-898E-73F779419C6B}" dt="2020-11-11T11:25:07.229" v="2309" actId="478"/>
          <ac:picMkLst>
            <pc:docMk/>
            <pc:sldMk cId="819066071" sldId="360"/>
            <ac:picMk id="4" creationId="{4A725732-3379-46B6-8D8F-C380CEDE2499}"/>
          </ac:picMkLst>
        </pc:picChg>
        <pc:picChg chg="add del mod">
          <ac:chgData name="Kai Droste" userId="aa2842abafd12ffa" providerId="LiveId" clId="{A3D4802A-A09C-4A28-898E-73F779419C6B}" dt="2020-11-11T11:37:46.519" v="2312" actId="478"/>
          <ac:picMkLst>
            <pc:docMk/>
            <pc:sldMk cId="819066071" sldId="360"/>
            <ac:picMk id="5" creationId="{35AA9896-D74B-4621-80CD-2B865272DE98}"/>
          </ac:picMkLst>
        </pc:picChg>
        <pc:picChg chg="mod">
          <ac:chgData name="Kai Droste" userId="aa2842abafd12ffa" providerId="LiveId" clId="{A3D4802A-A09C-4A28-898E-73F779419C6B}" dt="2020-11-11T11:38:15.399" v="2320" actId="1076"/>
          <ac:picMkLst>
            <pc:docMk/>
            <pc:sldMk cId="819066071" sldId="360"/>
            <ac:picMk id="7" creationId="{6AE08296-C25D-4F38-87BD-1F5BD0535652}"/>
          </ac:picMkLst>
        </pc:picChg>
        <pc:picChg chg="add mod">
          <ac:chgData name="Kai Droste" userId="aa2842abafd12ffa" providerId="LiveId" clId="{A3D4802A-A09C-4A28-898E-73F779419C6B}" dt="2020-11-11T11:43:25.523" v="2327" actId="1076"/>
          <ac:picMkLst>
            <pc:docMk/>
            <pc:sldMk cId="819066071" sldId="360"/>
            <ac:picMk id="8" creationId="{64F03417-E836-42A6-BAC5-5910B0A51181}"/>
          </ac:picMkLst>
        </pc:picChg>
      </pc:sldChg>
      <pc:sldChg chg="addSp delSp modSp mod modTransition modAnim delCm modNotesTx">
        <pc:chgData name="Kai Droste" userId="aa2842abafd12ffa" providerId="LiveId" clId="{A3D4802A-A09C-4A28-898E-73F779419C6B}" dt="2020-11-26T11:38:14.858" v="5586" actId="20577"/>
        <pc:sldMkLst>
          <pc:docMk/>
          <pc:sldMk cId="2556393087" sldId="361"/>
        </pc:sldMkLst>
        <pc:spChg chg="mod">
          <ac:chgData name="Kai Droste" userId="aa2842abafd12ffa" providerId="LiveId" clId="{A3D4802A-A09C-4A28-898E-73F779419C6B}" dt="2020-11-10T17:12:27.761" v="206" actId="20577"/>
          <ac:spMkLst>
            <pc:docMk/>
            <pc:sldMk cId="2556393087" sldId="361"/>
            <ac:spMk id="2" creationId="{04143E39-EF71-4225-BFB8-2B8016E5F316}"/>
          </ac:spMkLst>
        </pc:spChg>
        <pc:spChg chg="mod">
          <ac:chgData name="Kai Droste" userId="aa2842abafd12ffa" providerId="LiveId" clId="{A3D4802A-A09C-4A28-898E-73F779419C6B}" dt="2020-11-14T10:52:19.041" v="2337" actId="1076"/>
          <ac:spMkLst>
            <pc:docMk/>
            <pc:sldMk cId="2556393087" sldId="361"/>
            <ac:spMk id="4" creationId="{AE172158-F145-4255-B90C-CEE008E5B6ED}"/>
          </ac:spMkLst>
        </pc:spChg>
        <pc:spChg chg="add mod">
          <ac:chgData name="Kai Droste" userId="aa2842abafd12ffa" providerId="LiveId" clId="{A3D4802A-A09C-4A28-898E-73F779419C6B}" dt="2020-11-25T16:37:45.680" v="5531" actId="1076"/>
          <ac:spMkLst>
            <pc:docMk/>
            <pc:sldMk cId="2556393087" sldId="361"/>
            <ac:spMk id="5" creationId="{F90CA09A-33B6-43DB-93F8-A88E0DA5F848}"/>
          </ac:spMkLst>
        </pc:spChg>
        <pc:spChg chg="add mod">
          <ac:chgData name="Kai Droste" userId="aa2842abafd12ffa" providerId="LiveId" clId="{A3D4802A-A09C-4A28-898E-73F779419C6B}" dt="2020-11-16T10:50:21.571" v="3899"/>
          <ac:spMkLst>
            <pc:docMk/>
            <pc:sldMk cId="2556393087" sldId="361"/>
            <ac:spMk id="6" creationId="{95BE8741-CA53-4B8A-9442-5136E9933935}"/>
          </ac:spMkLst>
        </pc:spChg>
        <pc:grpChg chg="add mod">
          <ac:chgData name="Kai Droste" userId="aa2842abafd12ffa" providerId="LiveId" clId="{A3D4802A-A09C-4A28-898E-73F779419C6B}" dt="2020-11-14T11:03:28.697" v="2623" actId="1076"/>
          <ac:grpSpMkLst>
            <pc:docMk/>
            <pc:sldMk cId="2556393087" sldId="361"/>
            <ac:grpSpMk id="12" creationId="{37F4FE9A-A571-4412-9FF3-D5B8D5AE539F}"/>
          </ac:grpSpMkLst>
        </pc:grpChg>
        <pc:picChg chg="add del mod">
          <ac:chgData name="Kai Droste" userId="aa2842abafd12ffa" providerId="LiveId" clId="{A3D4802A-A09C-4A28-898E-73F779419C6B}" dt="2020-11-14T10:53:17.679" v="2348" actId="931"/>
          <ac:picMkLst>
            <pc:docMk/>
            <pc:sldMk cId="2556393087" sldId="361"/>
            <ac:picMk id="7" creationId="{078A836D-E5D8-4B8F-81B8-268BC6095626}"/>
          </ac:picMkLst>
        </pc:picChg>
        <pc:picChg chg="add mod">
          <ac:chgData name="Kai Droste" userId="aa2842abafd12ffa" providerId="LiveId" clId="{A3D4802A-A09C-4A28-898E-73F779419C6B}" dt="2020-11-14T11:03:21.947" v="2622" actId="164"/>
          <ac:picMkLst>
            <pc:docMk/>
            <pc:sldMk cId="2556393087" sldId="361"/>
            <ac:picMk id="9" creationId="{B2C0721E-37B5-4699-B797-9EB2826AE50B}"/>
          </ac:picMkLst>
        </pc:picChg>
        <pc:picChg chg="add mod">
          <ac:chgData name="Kai Droste" userId="aa2842abafd12ffa" providerId="LiveId" clId="{A3D4802A-A09C-4A28-898E-73F779419C6B}" dt="2020-11-14T11:00:25.059" v="2422" actId="1076"/>
          <ac:picMkLst>
            <pc:docMk/>
            <pc:sldMk cId="2556393087" sldId="361"/>
            <ac:picMk id="11" creationId="{E75E54D8-BCBF-41F0-9FC3-5BB9341B430D}"/>
          </ac:picMkLst>
        </pc:picChg>
      </pc:sldChg>
      <pc:sldChg chg="addSp delSp modSp mod modTransition">
        <pc:chgData name="Kai Droste" userId="aa2842abafd12ffa" providerId="LiveId" clId="{A3D4802A-A09C-4A28-898E-73F779419C6B}" dt="2020-11-25T16:52:59.014" v="5561" actId="1076"/>
        <pc:sldMkLst>
          <pc:docMk/>
          <pc:sldMk cId="2827896624" sldId="362"/>
        </pc:sldMkLst>
        <pc:spChg chg="mod">
          <ac:chgData name="Kai Droste" userId="aa2842abafd12ffa" providerId="LiveId" clId="{A3D4802A-A09C-4A28-898E-73F779419C6B}" dt="2020-11-10T17:15:57.029" v="211" actId="790"/>
          <ac:spMkLst>
            <pc:docMk/>
            <pc:sldMk cId="2827896624" sldId="362"/>
            <ac:spMk id="2" creationId="{BE834F49-F2B1-4DCF-8960-72E4E5BD5997}"/>
          </ac:spMkLst>
        </pc:spChg>
        <pc:spChg chg="add del mod">
          <ac:chgData name="Kai Droste" userId="aa2842abafd12ffa" providerId="LiveId" clId="{A3D4802A-A09C-4A28-898E-73F779419C6B}" dt="2020-11-11T10:27:59.550" v="2249"/>
          <ac:spMkLst>
            <pc:docMk/>
            <pc:sldMk cId="2827896624" sldId="362"/>
            <ac:spMk id="9" creationId="{0B9984CD-411C-4436-94D1-DFE91143B599}"/>
          </ac:spMkLst>
        </pc:spChg>
        <pc:spChg chg="mod">
          <ac:chgData name="Kai Droste" userId="aa2842abafd12ffa" providerId="LiveId" clId="{A3D4802A-A09C-4A28-898E-73F779419C6B}" dt="2020-11-25T16:37:24.148" v="5529" actId="255"/>
          <ac:spMkLst>
            <pc:docMk/>
            <pc:sldMk cId="2827896624" sldId="362"/>
            <ac:spMk id="10" creationId="{8F9489B7-DF39-468C-93C6-DB6FDF452245}"/>
          </ac:spMkLst>
        </pc:spChg>
        <pc:spChg chg="mod">
          <ac:chgData name="Kai Droste" userId="aa2842abafd12ffa" providerId="LiveId" clId="{A3D4802A-A09C-4A28-898E-73F779419C6B}" dt="2020-11-25T16:37:16.598" v="5528" actId="255"/>
          <ac:spMkLst>
            <pc:docMk/>
            <pc:sldMk cId="2827896624" sldId="362"/>
            <ac:spMk id="19" creationId="{BC95597F-3124-46CB-92F3-250309B72382}"/>
          </ac:spMkLst>
        </pc:spChg>
        <pc:graphicFrameChg chg="mod modGraphic">
          <ac:chgData name="Kai Droste" userId="aa2842abafd12ffa" providerId="LiveId" clId="{A3D4802A-A09C-4A28-898E-73F779419C6B}" dt="2020-11-25T16:52:59.014" v="5561" actId="1076"/>
          <ac:graphicFrameMkLst>
            <pc:docMk/>
            <pc:sldMk cId="2827896624" sldId="362"/>
            <ac:graphicFrameMk id="24" creationId="{193EB393-5E34-43D0-9A35-63DBBC2C0583}"/>
          </ac:graphicFrameMkLst>
        </pc:graphicFrameChg>
        <pc:picChg chg="add mod">
          <ac:chgData name="Kai Droste" userId="aa2842abafd12ffa" providerId="LiveId" clId="{A3D4802A-A09C-4A28-898E-73F779419C6B}" dt="2020-11-16T10:07:21.913" v="3896" actId="1076"/>
          <ac:picMkLst>
            <pc:docMk/>
            <pc:sldMk cId="2827896624" sldId="362"/>
            <ac:picMk id="4" creationId="{8EC29FB5-B038-49CF-88B7-79E25F155B1E}"/>
          </ac:picMkLst>
        </pc:picChg>
      </pc:sldChg>
      <pc:sldChg chg="modSp mod modTransition">
        <pc:chgData name="Kai Droste" userId="aa2842abafd12ffa" providerId="LiveId" clId="{A3D4802A-A09C-4A28-898E-73F779419C6B}" dt="2020-11-25T17:21:09.802" v="5565" actId="1076"/>
        <pc:sldMkLst>
          <pc:docMk/>
          <pc:sldMk cId="1973459388" sldId="363"/>
        </pc:sldMkLst>
        <pc:spChg chg="mod">
          <ac:chgData name="Kai Droste" userId="aa2842abafd12ffa" providerId="LiveId" clId="{A3D4802A-A09C-4A28-898E-73F779419C6B}" dt="2020-11-25T17:20:56.349" v="5563" actId="14100"/>
          <ac:spMkLst>
            <pc:docMk/>
            <pc:sldMk cId="1973459388" sldId="363"/>
            <ac:spMk id="5" creationId="{D105A2B2-1EAB-4D23-9A45-CB8A6489FB29}"/>
          </ac:spMkLst>
        </pc:spChg>
        <pc:spChg chg="mod">
          <ac:chgData name="Kai Droste" userId="aa2842abafd12ffa" providerId="LiveId" clId="{A3D4802A-A09C-4A28-898E-73F779419C6B}" dt="2020-11-25T17:20:53.517" v="5562" actId="1076"/>
          <ac:spMkLst>
            <pc:docMk/>
            <pc:sldMk cId="1973459388" sldId="363"/>
            <ac:spMk id="10" creationId="{EC36AC48-B180-410F-B335-A34A9EEB24D5}"/>
          </ac:spMkLst>
        </pc:spChg>
        <pc:picChg chg="mod">
          <ac:chgData name="Kai Droste" userId="aa2842abafd12ffa" providerId="LiveId" clId="{A3D4802A-A09C-4A28-898E-73F779419C6B}" dt="2020-11-25T17:21:09.802" v="5565" actId="1076"/>
          <ac:picMkLst>
            <pc:docMk/>
            <pc:sldMk cId="1973459388" sldId="363"/>
            <ac:picMk id="7" creationId="{E2E1D0DE-D268-4C0C-B3FD-6764FA8E1E2D}"/>
          </ac:picMkLst>
        </pc:picChg>
      </pc:sldChg>
      <pc:sldChg chg="modTransition">
        <pc:chgData name="Kai Droste" userId="aa2842abafd12ffa" providerId="LiveId" clId="{A3D4802A-A09C-4A28-898E-73F779419C6B}" dt="2020-11-24T10:34:02.461" v="4325"/>
        <pc:sldMkLst>
          <pc:docMk/>
          <pc:sldMk cId="660874886" sldId="365"/>
        </pc:sldMkLst>
      </pc:sldChg>
      <pc:sldChg chg="modSp mod modTransition modNotesTx">
        <pc:chgData name="Kai Droste" userId="aa2842abafd12ffa" providerId="LiveId" clId="{A3D4802A-A09C-4A28-898E-73F779419C6B}" dt="2020-11-24T10:55:17.635" v="4326"/>
        <pc:sldMkLst>
          <pc:docMk/>
          <pc:sldMk cId="1371506176" sldId="366"/>
        </pc:sldMkLst>
        <pc:spChg chg="mod">
          <ac:chgData name="Kai Droste" userId="aa2842abafd12ffa" providerId="LiveId" clId="{A3D4802A-A09C-4A28-898E-73F779419C6B}" dt="2020-11-10T17:26:53.212" v="931" actId="20577"/>
          <ac:spMkLst>
            <pc:docMk/>
            <pc:sldMk cId="1371506176" sldId="366"/>
            <ac:spMk id="4" creationId="{3F461409-FE03-40C2-8FC3-8A2EA93BF59D}"/>
          </ac:spMkLst>
        </pc:spChg>
        <pc:spChg chg="mod">
          <ac:chgData name="Kai Droste" userId="aa2842abafd12ffa" providerId="LiveId" clId="{A3D4802A-A09C-4A28-898E-73F779419C6B}" dt="2020-11-12T14:31:27.348" v="2333" actId="20577"/>
          <ac:spMkLst>
            <pc:docMk/>
            <pc:sldMk cId="1371506176" sldId="366"/>
            <ac:spMk id="5" creationId="{87858D06-79EE-4EB4-8FA1-0CC1482AC952}"/>
          </ac:spMkLst>
        </pc:spChg>
      </pc:sldChg>
      <pc:sldChg chg="modSp mod modTransition modAnim modNotesTx">
        <pc:chgData name="Kai Droste" userId="aa2842abafd12ffa" providerId="LiveId" clId="{A3D4802A-A09C-4A28-898E-73F779419C6B}" dt="2020-11-24T10:55:17.635" v="4326"/>
        <pc:sldMkLst>
          <pc:docMk/>
          <pc:sldMk cId="824194370" sldId="368"/>
        </pc:sldMkLst>
        <pc:spChg chg="mod">
          <ac:chgData name="Kai Droste" userId="aa2842abafd12ffa" providerId="LiveId" clId="{A3D4802A-A09C-4A28-898E-73F779419C6B}" dt="2020-11-10T17:44:10.502" v="1671" actId="20577"/>
          <ac:spMkLst>
            <pc:docMk/>
            <pc:sldMk cId="824194370" sldId="368"/>
            <ac:spMk id="4" creationId="{223A756E-CEC9-4AC2-9022-2CEAEE4AF410}"/>
          </ac:spMkLst>
        </pc:spChg>
        <pc:spChg chg="mod">
          <ac:chgData name="Kai Droste" userId="aa2842abafd12ffa" providerId="LiveId" clId="{A3D4802A-A09C-4A28-898E-73F779419C6B}" dt="2020-11-10T17:41:06.421" v="1450" actId="20577"/>
          <ac:spMkLst>
            <pc:docMk/>
            <pc:sldMk cId="824194370" sldId="368"/>
            <ac:spMk id="5" creationId="{1831DC9B-B2E0-44E4-B66D-40478A4E7BD3}"/>
          </ac:spMkLst>
        </pc:spChg>
        <pc:spChg chg="mod">
          <ac:chgData name="Kai Droste" userId="aa2842abafd12ffa" providerId="LiveId" clId="{A3D4802A-A09C-4A28-898E-73F779419C6B}" dt="2020-11-10T17:36:38.963" v="1259" actId="1076"/>
          <ac:spMkLst>
            <pc:docMk/>
            <pc:sldMk cId="824194370" sldId="368"/>
            <ac:spMk id="6" creationId="{4B687BF6-4BAD-4236-914F-6D251BA1C894}"/>
          </ac:spMkLst>
        </pc:spChg>
        <pc:spChg chg="mod">
          <ac:chgData name="Kai Droste" userId="aa2842abafd12ffa" providerId="LiveId" clId="{A3D4802A-A09C-4A28-898E-73F779419C6B}" dt="2020-11-10T17:35:56.814" v="1252" actId="1076"/>
          <ac:spMkLst>
            <pc:docMk/>
            <pc:sldMk cId="824194370" sldId="368"/>
            <ac:spMk id="11" creationId="{B1805D8C-D103-4DC8-8AFE-F2B70ECAADF7}"/>
          </ac:spMkLst>
        </pc:spChg>
        <pc:spChg chg="mod">
          <ac:chgData name="Kai Droste" userId="aa2842abafd12ffa" providerId="LiveId" clId="{A3D4802A-A09C-4A28-898E-73F779419C6B}" dt="2020-11-10T17:36:01.250" v="1253" actId="1076"/>
          <ac:spMkLst>
            <pc:docMk/>
            <pc:sldMk cId="824194370" sldId="368"/>
            <ac:spMk id="14" creationId="{28D26D49-567C-45BB-AB6F-1BCE6991AD71}"/>
          </ac:spMkLst>
        </pc:spChg>
        <pc:spChg chg="mod">
          <ac:chgData name="Kai Droste" userId="aa2842abafd12ffa" providerId="LiveId" clId="{A3D4802A-A09C-4A28-898E-73F779419C6B}" dt="2020-11-10T17:36:06.200" v="1255" actId="1076"/>
          <ac:spMkLst>
            <pc:docMk/>
            <pc:sldMk cId="824194370" sldId="368"/>
            <ac:spMk id="16" creationId="{404CA621-E2C8-4367-8A22-B0DFD28F4F30}"/>
          </ac:spMkLst>
        </pc:spChg>
        <pc:spChg chg="mod">
          <ac:chgData name="Kai Droste" userId="aa2842abafd12ffa" providerId="LiveId" clId="{A3D4802A-A09C-4A28-898E-73F779419C6B}" dt="2020-11-10T17:40:02.909" v="1442" actId="1076"/>
          <ac:spMkLst>
            <pc:docMk/>
            <pc:sldMk cId="824194370" sldId="368"/>
            <ac:spMk id="19" creationId="{EAACF41F-6786-4220-8A32-901FB4B1A274}"/>
          </ac:spMkLst>
        </pc:spChg>
        <pc:spChg chg="mod">
          <ac:chgData name="Kai Droste" userId="aa2842abafd12ffa" providerId="LiveId" clId="{A3D4802A-A09C-4A28-898E-73F779419C6B}" dt="2020-11-10T17:40:05.460" v="1443" actId="1076"/>
          <ac:spMkLst>
            <pc:docMk/>
            <pc:sldMk cId="824194370" sldId="368"/>
            <ac:spMk id="20" creationId="{CF20CF61-53B3-4FD5-A071-6F2AB8ED8886}"/>
          </ac:spMkLst>
        </pc:spChg>
        <pc:spChg chg="mod">
          <ac:chgData name="Kai Droste" userId="aa2842abafd12ffa" providerId="LiveId" clId="{A3D4802A-A09C-4A28-898E-73F779419C6B}" dt="2020-11-10T17:32:47.309" v="1158" actId="1076"/>
          <ac:spMkLst>
            <pc:docMk/>
            <pc:sldMk cId="824194370" sldId="368"/>
            <ac:spMk id="22" creationId="{2C1D646A-9808-4E17-A281-5DF6AFD2D128}"/>
          </ac:spMkLst>
        </pc:spChg>
        <pc:spChg chg="mod">
          <ac:chgData name="Kai Droste" userId="aa2842abafd12ffa" providerId="LiveId" clId="{A3D4802A-A09C-4A28-898E-73F779419C6B}" dt="2020-11-10T17:39:18.518" v="1439" actId="20577"/>
          <ac:spMkLst>
            <pc:docMk/>
            <pc:sldMk cId="824194370" sldId="368"/>
            <ac:spMk id="26" creationId="{1B55DD50-7AC8-408B-92A0-ED30FF8CCE06}"/>
          </ac:spMkLst>
        </pc:spChg>
        <pc:spChg chg="mod">
          <ac:chgData name="Kai Droste" userId="aa2842abafd12ffa" providerId="LiveId" clId="{A3D4802A-A09C-4A28-898E-73F779419C6B}" dt="2020-11-11T11:02:37.976" v="2299" actId="403"/>
          <ac:spMkLst>
            <pc:docMk/>
            <pc:sldMk cId="824194370" sldId="368"/>
            <ac:spMk id="27" creationId="{FA4A8CB6-2B65-4DFE-9AD5-B209F63D146A}"/>
          </ac:spMkLst>
        </pc:spChg>
        <pc:graphicFrameChg chg="mod modGraphic">
          <ac:chgData name="Kai Droste" userId="aa2842abafd12ffa" providerId="LiveId" clId="{A3D4802A-A09C-4A28-898E-73F779419C6B}" dt="2020-11-10T17:40:50.548" v="1449" actId="20577"/>
          <ac:graphicFrameMkLst>
            <pc:docMk/>
            <pc:sldMk cId="824194370" sldId="368"/>
            <ac:graphicFrameMk id="7" creationId="{04DE7EE7-31B9-480F-B499-1A1E60C54E31}"/>
          </ac:graphicFrameMkLst>
        </pc:graphicFrameChg>
        <pc:picChg chg="mod">
          <ac:chgData name="Kai Droste" userId="aa2842abafd12ffa" providerId="LiveId" clId="{A3D4802A-A09C-4A28-898E-73F779419C6B}" dt="2020-11-10T17:40:32.135" v="1446" actId="1076"/>
          <ac:picMkLst>
            <pc:docMk/>
            <pc:sldMk cId="824194370" sldId="368"/>
            <ac:picMk id="2" creationId="{8AEB3C2B-72DA-4934-955B-0F51364F5B9A}"/>
          </ac:picMkLst>
        </pc:picChg>
        <pc:picChg chg="mod">
          <ac:chgData name="Kai Droste" userId="aa2842abafd12ffa" providerId="LiveId" clId="{A3D4802A-A09C-4A28-898E-73F779419C6B}" dt="2020-11-10T17:40:27.256" v="1445" actId="1076"/>
          <ac:picMkLst>
            <pc:docMk/>
            <pc:sldMk cId="824194370" sldId="368"/>
            <ac:picMk id="3" creationId="{4F80F0A3-E309-45A5-8B15-58DAA4C9EEB3}"/>
          </ac:picMkLst>
        </pc:picChg>
        <pc:picChg chg="mod">
          <ac:chgData name="Kai Droste" userId="aa2842abafd12ffa" providerId="LiveId" clId="{A3D4802A-A09C-4A28-898E-73F779419C6B}" dt="2020-11-10T17:39:43.638" v="1440" actId="1076"/>
          <ac:picMkLst>
            <pc:docMk/>
            <pc:sldMk cId="824194370" sldId="368"/>
            <ac:picMk id="13" creationId="{FA526E6F-B317-4829-B829-3B44607DB002}"/>
          </ac:picMkLst>
        </pc:picChg>
      </pc:sldChg>
      <pc:sldChg chg="modSp mod modTransition modNotesTx">
        <pc:chgData name="Kai Droste" userId="aa2842abafd12ffa" providerId="LiveId" clId="{A3D4802A-A09C-4A28-898E-73F779419C6B}" dt="2020-11-24T10:55:17.635" v="4326"/>
        <pc:sldMkLst>
          <pc:docMk/>
          <pc:sldMk cId="3973547774" sldId="371"/>
        </pc:sldMkLst>
        <pc:spChg chg="mod">
          <ac:chgData name="Kai Droste" userId="aa2842abafd12ffa" providerId="LiveId" clId="{A3D4802A-A09C-4A28-898E-73F779419C6B}" dt="2020-11-10T17:47:59.114" v="1791" actId="20577"/>
          <ac:spMkLst>
            <pc:docMk/>
            <pc:sldMk cId="3973547774" sldId="371"/>
            <ac:spMk id="2" creationId="{EE32BCD2-28FF-424D-9E88-8A38E2B474F4}"/>
          </ac:spMkLst>
        </pc:spChg>
        <pc:spChg chg="mod">
          <ac:chgData name="Kai Droste" userId="aa2842abafd12ffa" providerId="LiveId" clId="{A3D4802A-A09C-4A28-898E-73F779419C6B}" dt="2020-11-10T17:49:04.876" v="1908" actId="20577"/>
          <ac:spMkLst>
            <pc:docMk/>
            <pc:sldMk cId="3973547774" sldId="371"/>
            <ac:spMk id="6" creationId="{E28FF2BB-F523-4626-8B04-4D99687C6CE7}"/>
          </ac:spMkLst>
        </pc:spChg>
        <pc:graphicFrameChg chg="mod modGraphic">
          <ac:chgData name="Kai Droste" userId="aa2842abafd12ffa" providerId="LiveId" clId="{A3D4802A-A09C-4A28-898E-73F779419C6B}" dt="2020-11-10T18:34:10.075" v="2217"/>
          <ac:graphicFrameMkLst>
            <pc:docMk/>
            <pc:sldMk cId="3973547774" sldId="371"/>
            <ac:graphicFrameMk id="7" creationId="{9E9EA2D8-C2DB-48FE-88B5-8F6AA8952343}"/>
          </ac:graphicFrameMkLst>
        </pc:graphicFrameChg>
      </pc:sldChg>
      <pc:sldChg chg="addSp modSp mod modTransition modAnim modNotesTx">
        <pc:chgData name="Kai Droste" userId="aa2842abafd12ffa" providerId="LiveId" clId="{A3D4802A-A09C-4A28-898E-73F779419C6B}" dt="2020-11-26T11:20:05.031" v="5568" actId="14100"/>
        <pc:sldMkLst>
          <pc:docMk/>
          <pc:sldMk cId="3797184467" sldId="373"/>
        </pc:sldMkLst>
        <pc:spChg chg="mod">
          <ac:chgData name="Kai Droste" userId="aa2842abafd12ffa" providerId="LiveId" clId="{A3D4802A-A09C-4A28-898E-73F779419C6B}" dt="2020-11-26T11:20:05.031" v="5568" actId="14100"/>
          <ac:spMkLst>
            <pc:docMk/>
            <pc:sldMk cId="3797184467" sldId="373"/>
            <ac:spMk id="3" creationId="{DCAFF0D4-FD9D-47A3-AD58-6356FD8F81C1}"/>
          </ac:spMkLst>
        </pc:spChg>
        <pc:spChg chg="mod">
          <ac:chgData name="Kai Droste" userId="aa2842abafd12ffa" providerId="LiveId" clId="{A3D4802A-A09C-4A28-898E-73F779419C6B}" dt="2020-11-10T17:45:00.925" v="1717" actId="313"/>
          <ac:spMkLst>
            <pc:docMk/>
            <pc:sldMk cId="3797184467" sldId="373"/>
            <ac:spMk id="4" creationId="{4017037D-521A-46CF-BD3F-10378C1A8934}"/>
          </ac:spMkLst>
        </pc:spChg>
        <pc:picChg chg="mod">
          <ac:chgData name="Kai Droste" userId="aa2842abafd12ffa" providerId="LiveId" clId="{A3D4802A-A09C-4A28-898E-73F779419C6B}" dt="2020-11-21T17:59:27.960" v="4211" actId="14826"/>
          <ac:picMkLst>
            <pc:docMk/>
            <pc:sldMk cId="3797184467" sldId="373"/>
            <ac:picMk id="2" creationId="{7110E7D0-206D-42A7-954D-9E0A93EE4D97}"/>
          </ac:picMkLst>
        </pc:picChg>
        <pc:picChg chg="add mod">
          <ac:chgData name="Kai Droste" userId="aa2842abafd12ffa" providerId="LiveId" clId="{A3D4802A-A09C-4A28-898E-73F779419C6B}" dt="2020-11-24T11:20:15.632" v="4861" actId="29295"/>
          <ac:picMkLst>
            <pc:docMk/>
            <pc:sldMk cId="3797184467" sldId="373"/>
            <ac:picMk id="6" creationId="{D1924E81-5D22-4073-B827-1E20BFECE937}"/>
          </ac:picMkLst>
        </pc:picChg>
      </pc:sldChg>
      <pc:sldChg chg="modSp mod modTransition modAnim modCm modNotesTx">
        <pc:chgData name="Kai Droste" userId="aa2842abafd12ffa" providerId="LiveId" clId="{A3D4802A-A09C-4A28-898E-73F779419C6B}" dt="2020-11-26T12:34:45.872" v="5607" actId="20577"/>
        <pc:sldMkLst>
          <pc:docMk/>
          <pc:sldMk cId="787392206" sldId="374"/>
        </pc:sldMkLst>
        <pc:spChg chg="mod">
          <ac:chgData name="Kai Droste" userId="aa2842abafd12ffa" providerId="LiveId" clId="{A3D4802A-A09C-4A28-898E-73F779419C6B}" dt="2020-11-10T17:47:15.672" v="1776" actId="790"/>
          <ac:spMkLst>
            <pc:docMk/>
            <pc:sldMk cId="787392206" sldId="374"/>
            <ac:spMk id="2" creationId="{9F39E433-3C26-4CEA-8965-842B19708340}"/>
          </ac:spMkLst>
        </pc:spChg>
        <pc:spChg chg="mod">
          <ac:chgData name="Kai Droste" userId="aa2842abafd12ffa" providerId="LiveId" clId="{A3D4802A-A09C-4A28-898E-73F779419C6B}" dt="2020-11-24T15:33:16.587" v="4862" actId="20577"/>
          <ac:spMkLst>
            <pc:docMk/>
            <pc:sldMk cId="787392206" sldId="374"/>
            <ac:spMk id="4" creationId="{15371CBF-319A-4E5B-B0E7-85FC923DF989}"/>
          </ac:spMkLst>
        </pc:spChg>
        <pc:graphicFrameChg chg="modGraphic">
          <ac:chgData name="Kai Droste" userId="aa2842abafd12ffa" providerId="LiveId" clId="{A3D4802A-A09C-4A28-898E-73F779419C6B}" dt="2020-11-10T17:45:44.674" v="1770" actId="20577"/>
          <ac:graphicFrameMkLst>
            <pc:docMk/>
            <pc:sldMk cId="787392206" sldId="374"/>
            <ac:graphicFrameMk id="3" creationId="{9E3BE151-4D56-4291-AD45-EECBA2BB6E79}"/>
          </ac:graphicFrameMkLst>
        </pc:graphicFrameChg>
      </pc:sldChg>
      <pc:sldChg chg="addSp delSp modSp mod modTransition modClrScheme chgLayout modNotesTx">
        <pc:chgData name="Kai Droste" userId="aa2842abafd12ffa" providerId="LiveId" clId="{A3D4802A-A09C-4A28-898E-73F779419C6B}" dt="2020-11-24T10:55:17.635" v="4326"/>
        <pc:sldMkLst>
          <pc:docMk/>
          <pc:sldMk cId="2637886882" sldId="375"/>
        </pc:sldMkLst>
        <pc:spChg chg="mod ord">
          <ac:chgData name="Kai Droste" userId="aa2842abafd12ffa" providerId="LiveId" clId="{A3D4802A-A09C-4A28-898E-73F779419C6B}" dt="2020-11-10T17:23:26.179" v="817" actId="20577"/>
          <ac:spMkLst>
            <pc:docMk/>
            <pc:sldMk cId="2637886882" sldId="375"/>
            <ac:spMk id="2" creationId="{F54E5248-3D66-4137-998F-11AEFBF4D4A1}"/>
          </ac:spMkLst>
        </pc:spChg>
        <pc:spChg chg="add del mod ord">
          <ac:chgData name="Kai Droste" userId="aa2842abafd12ffa" providerId="LiveId" clId="{A3D4802A-A09C-4A28-898E-73F779419C6B}" dt="2020-11-10T17:21:44.481" v="697" actId="700"/>
          <ac:spMkLst>
            <pc:docMk/>
            <pc:sldMk cId="2637886882" sldId="375"/>
            <ac:spMk id="4" creationId="{F29CE41F-797A-4930-A9DB-E4925F63C6EA}"/>
          </ac:spMkLst>
        </pc:spChg>
        <pc:spChg chg="add mod ord">
          <ac:chgData name="Kai Droste" userId="aa2842abafd12ffa" providerId="LiveId" clId="{A3D4802A-A09C-4A28-898E-73F779419C6B}" dt="2020-11-10T17:23:04.761" v="788" actId="1076"/>
          <ac:spMkLst>
            <pc:docMk/>
            <pc:sldMk cId="2637886882" sldId="375"/>
            <ac:spMk id="5" creationId="{9AD6DA4D-01CB-4B3E-BF63-1F2E7CEFEEAA}"/>
          </ac:spMkLst>
        </pc:spChg>
        <pc:spChg chg="mod">
          <ac:chgData name="Kai Droste" userId="aa2842abafd12ffa" providerId="LiveId" clId="{A3D4802A-A09C-4A28-898E-73F779419C6B}" dt="2020-11-10T17:22:50.637" v="784" actId="1076"/>
          <ac:spMkLst>
            <pc:docMk/>
            <pc:sldMk cId="2637886882" sldId="375"/>
            <ac:spMk id="8" creationId="{8571E148-6388-4333-8AF3-6DC879381310}"/>
          </ac:spMkLst>
        </pc:spChg>
        <pc:spChg chg="add del mod">
          <ac:chgData name="Kai Droste" userId="aa2842abafd12ffa" providerId="LiveId" clId="{A3D4802A-A09C-4A28-898E-73F779419C6B}" dt="2020-11-10T17:21:37.496" v="696" actId="478"/>
          <ac:spMkLst>
            <pc:docMk/>
            <pc:sldMk cId="2637886882" sldId="375"/>
            <ac:spMk id="11" creationId="{EA7220D8-D3CD-4EC8-B016-978C7F566373}"/>
          </ac:spMkLst>
        </pc:spChg>
        <pc:picChg chg="add mod">
          <ac:chgData name="Kai Droste" userId="aa2842abafd12ffa" providerId="LiveId" clId="{A3D4802A-A09C-4A28-898E-73F779419C6B}" dt="2020-11-16T10:06:44.785" v="3892" actId="1076"/>
          <ac:picMkLst>
            <pc:docMk/>
            <pc:sldMk cId="2637886882" sldId="375"/>
            <ac:picMk id="4" creationId="{9F9CA157-874C-4101-AC10-12466B570DCC}"/>
          </ac:picMkLst>
        </pc:picChg>
      </pc:sldChg>
      <pc:sldChg chg="modTransition">
        <pc:chgData name="Kai Droste" userId="aa2842abafd12ffa" providerId="LiveId" clId="{A3D4802A-A09C-4A28-898E-73F779419C6B}" dt="2020-11-24T10:34:02.461" v="4325"/>
        <pc:sldMkLst>
          <pc:docMk/>
          <pc:sldMk cId="1017521458" sldId="376"/>
        </pc:sldMkLst>
      </pc:sldChg>
      <pc:sldChg chg="modTransition">
        <pc:chgData name="Kai Droste" userId="aa2842abafd12ffa" providerId="LiveId" clId="{A3D4802A-A09C-4A28-898E-73F779419C6B}" dt="2020-11-24T10:55:17.635" v="4326"/>
        <pc:sldMkLst>
          <pc:docMk/>
          <pc:sldMk cId="50501919" sldId="377"/>
        </pc:sldMkLst>
      </pc:sldChg>
      <pc:sldChg chg="addSp delSp modSp new mod modTransition modAnim">
        <pc:chgData name="Kai Droste" userId="aa2842abafd12ffa" providerId="LiveId" clId="{A3D4802A-A09C-4A28-898E-73F779419C6B}" dt="2020-11-24T11:19:02.681" v="4713" actId="1076"/>
        <pc:sldMkLst>
          <pc:docMk/>
          <pc:sldMk cId="886134019" sldId="378"/>
        </pc:sldMkLst>
        <pc:spChg chg="mod">
          <ac:chgData name="Kai Droste" userId="aa2842abafd12ffa" providerId="LiveId" clId="{A3D4802A-A09C-4A28-898E-73F779419C6B}" dt="2020-11-10T18:36:08.239" v="2223" actId="20577"/>
          <ac:spMkLst>
            <pc:docMk/>
            <pc:sldMk cId="886134019" sldId="378"/>
            <ac:spMk id="2" creationId="{EA36AE09-0736-41B1-BD39-E6AE8F6A52D3}"/>
          </ac:spMkLst>
        </pc:spChg>
        <pc:spChg chg="del mod">
          <ac:chgData name="Kai Droste" userId="aa2842abafd12ffa" providerId="LiveId" clId="{A3D4802A-A09C-4A28-898E-73F779419C6B}" dt="2020-11-10T18:36:11.046" v="2225" actId="478"/>
          <ac:spMkLst>
            <pc:docMk/>
            <pc:sldMk cId="886134019" sldId="378"/>
            <ac:spMk id="3" creationId="{087D2783-7EF2-4615-B9A0-8039673F73A0}"/>
          </ac:spMkLst>
        </pc:spChg>
        <pc:picChg chg="add mod">
          <ac:chgData name="Kai Droste" userId="aa2842abafd12ffa" providerId="LiveId" clId="{A3D4802A-A09C-4A28-898E-73F779419C6B}" dt="2020-11-10T18:36:17.130" v="2226" actId="1076"/>
          <ac:picMkLst>
            <pc:docMk/>
            <pc:sldMk cId="886134019" sldId="378"/>
            <ac:picMk id="5" creationId="{D63E20DD-A37B-4B66-B0D1-B86E0D27C53D}"/>
          </ac:picMkLst>
        </pc:picChg>
        <pc:picChg chg="add mod">
          <ac:chgData name="Kai Droste" userId="aa2842abafd12ffa" providerId="LiveId" clId="{A3D4802A-A09C-4A28-898E-73F779419C6B}" dt="2020-11-24T11:19:02.681" v="4713" actId="1076"/>
          <ac:picMkLst>
            <pc:docMk/>
            <pc:sldMk cId="886134019" sldId="378"/>
            <ac:picMk id="6" creationId="{33A61383-5620-49A7-9639-BC480D10ACDA}"/>
          </ac:picMkLst>
        </pc:picChg>
        <pc:picChg chg="add mod">
          <ac:chgData name="Kai Droste" userId="aa2842abafd12ffa" providerId="LiveId" clId="{A3D4802A-A09C-4A28-898E-73F779419C6B}" dt="2020-11-10T18:36:19.766" v="2227" actId="1076"/>
          <ac:picMkLst>
            <pc:docMk/>
            <pc:sldMk cId="886134019" sldId="378"/>
            <ac:picMk id="7" creationId="{8CADA0A3-CE3E-4BAB-BD4A-0EB7897B6109}"/>
          </ac:picMkLst>
        </pc:picChg>
      </pc:sldChg>
      <pc:sldChg chg="addSp delSp modSp new mod modTransition">
        <pc:chgData name="Kai Droste" userId="aa2842abafd12ffa" providerId="LiveId" clId="{A3D4802A-A09C-4A28-898E-73F779419C6B}" dt="2020-11-24T10:34:02.461" v="4325"/>
        <pc:sldMkLst>
          <pc:docMk/>
          <pc:sldMk cId="420981074" sldId="379"/>
        </pc:sldMkLst>
        <pc:spChg chg="del">
          <ac:chgData name="Kai Droste" userId="aa2842abafd12ffa" providerId="LiveId" clId="{A3D4802A-A09C-4A28-898E-73F779419C6B}" dt="2020-11-14T17:29:45.724" v="3280" actId="478"/>
          <ac:spMkLst>
            <pc:docMk/>
            <pc:sldMk cId="420981074" sldId="379"/>
            <ac:spMk id="2" creationId="{B1705765-DA57-45C5-A127-17025BE9D8AB}"/>
          </ac:spMkLst>
        </pc:spChg>
        <pc:spChg chg="del">
          <ac:chgData name="Kai Droste" userId="aa2842abafd12ffa" providerId="LiveId" clId="{A3D4802A-A09C-4A28-898E-73F779419C6B}" dt="2020-11-14T17:29:45.724" v="3280" actId="478"/>
          <ac:spMkLst>
            <pc:docMk/>
            <pc:sldMk cId="420981074" sldId="379"/>
            <ac:spMk id="3" creationId="{FE0CA82F-B2C5-4B6D-8D67-6C50822DBF31}"/>
          </ac:spMkLst>
        </pc:spChg>
        <pc:picChg chg="add del mod">
          <ac:chgData name="Kai Droste" userId="aa2842abafd12ffa" providerId="LiveId" clId="{A3D4802A-A09C-4A28-898E-73F779419C6B}" dt="2020-11-14T17:36:54.770" v="3321" actId="478"/>
          <ac:picMkLst>
            <pc:docMk/>
            <pc:sldMk cId="420981074" sldId="379"/>
            <ac:picMk id="4" creationId="{8DA9E919-088D-47E3-81FF-ED0AF3BD9E66}"/>
          </ac:picMkLst>
        </pc:picChg>
        <pc:picChg chg="add del mod">
          <ac:chgData name="Kai Droste" userId="aa2842abafd12ffa" providerId="LiveId" clId="{A3D4802A-A09C-4A28-898E-73F779419C6B}" dt="2020-11-14T17:37:24.698" v="3327" actId="478"/>
          <ac:picMkLst>
            <pc:docMk/>
            <pc:sldMk cId="420981074" sldId="379"/>
            <ac:picMk id="6" creationId="{B423A3FB-2D39-49D9-A8D9-DF3B493C6C5A}"/>
          </ac:picMkLst>
        </pc:picChg>
        <pc:picChg chg="add del mod">
          <ac:chgData name="Kai Droste" userId="aa2842abafd12ffa" providerId="LiveId" clId="{A3D4802A-A09C-4A28-898E-73F779419C6B}" dt="2020-11-14T17:36:58.343" v="3324" actId="478"/>
          <ac:picMkLst>
            <pc:docMk/>
            <pc:sldMk cId="420981074" sldId="379"/>
            <ac:picMk id="7" creationId="{A61DFBB9-ED2F-4DED-B029-07C5DF5CD93D}"/>
          </ac:picMkLst>
        </pc:picChg>
        <pc:picChg chg="add mod">
          <ac:chgData name="Kai Droste" userId="aa2842abafd12ffa" providerId="LiveId" clId="{A3D4802A-A09C-4A28-898E-73F779419C6B}" dt="2020-11-14T17:38:08.666" v="3336" actId="1076"/>
          <ac:picMkLst>
            <pc:docMk/>
            <pc:sldMk cId="420981074" sldId="379"/>
            <ac:picMk id="8" creationId="{D21ED4DA-8D51-48E7-AC72-F9C185707337}"/>
          </ac:picMkLst>
        </pc:picChg>
        <pc:picChg chg="add mod">
          <ac:chgData name="Kai Droste" userId="aa2842abafd12ffa" providerId="LiveId" clId="{A3D4802A-A09C-4A28-898E-73F779419C6B}" dt="2020-11-14T17:38:18.968" v="3338" actId="14100"/>
          <ac:picMkLst>
            <pc:docMk/>
            <pc:sldMk cId="420981074" sldId="379"/>
            <ac:picMk id="9" creationId="{80D87B95-D556-4CFD-8A8B-4BDEF496F519}"/>
          </ac:picMkLst>
        </pc:picChg>
      </pc:sldChg>
      <pc:sldChg chg="addSp delSp modSp add mod ord modTransition">
        <pc:chgData name="Kai Droste" userId="aa2842abafd12ffa" providerId="LiveId" clId="{A3D4802A-A09C-4A28-898E-73F779419C6B}" dt="2020-11-24T10:34:02.461" v="4325"/>
        <pc:sldMkLst>
          <pc:docMk/>
          <pc:sldMk cId="1824736044" sldId="380"/>
        </pc:sldMkLst>
        <pc:picChg chg="add del mod">
          <ac:chgData name="Kai Droste" userId="aa2842abafd12ffa" providerId="LiveId" clId="{A3D4802A-A09C-4A28-898E-73F779419C6B}" dt="2020-11-14T17:32:28.607" v="3307" actId="21"/>
          <ac:picMkLst>
            <pc:docMk/>
            <pc:sldMk cId="1824736044" sldId="380"/>
            <ac:picMk id="2" creationId="{6A679DBA-8A30-4478-AC87-0F2754C7A73F}"/>
          </ac:picMkLst>
        </pc:picChg>
        <pc:picChg chg="add del">
          <ac:chgData name="Kai Droste" userId="aa2842abafd12ffa" providerId="LiveId" clId="{A3D4802A-A09C-4A28-898E-73F779419C6B}" dt="2020-11-14T17:37:30.629" v="3330" actId="478"/>
          <ac:picMkLst>
            <pc:docMk/>
            <pc:sldMk cId="1824736044" sldId="380"/>
            <ac:picMk id="3" creationId="{08D79584-BADE-437D-803C-2854C28C695E}"/>
          </ac:picMkLst>
        </pc:picChg>
        <pc:picChg chg="del">
          <ac:chgData name="Kai Droste" userId="aa2842abafd12ffa" providerId="LiveId" clId="{A3D4802A-A09C-4A28-898E-73F779419C6B}" dt="2020-11-14T17:30:28.836" v="3286" actId="478"/>
          <ac:picMkLst>
            <pc:docMk/>
            <pc:sldMk cId="1824736044" sldId="380"/>
            <ac:picMk id="4" creationId="{8DA9E919-088D-47E3-81FF-ED0AF3BD9E66}"/>
          </ac:picMkLst>
        </pc:picChg>
        <pc:picChg chg="add mod">
          <ac:chgData name="Kai Droste" userId="aa2842abafd12ffa" providerId="LiveId" clId="{A3D4802A-A09C-4A28-898E-73F779419C6B}" dt="2020-11-14T17:39:39.868" v="3349" actId="1076"/>
          <ac:picMkLst>
            <pc:docMk/>
            <pc:sldMk cId="1824736044" sldId="380"/>
            <ac:picMk id="5" creationId="{50754B4F-4DAA-4240-85D7-C06E3DB87374}"/>
          </ac:picMkLst>
        </pc:picChg>
        <pc:picChg chg="add mod">
          <ac:chgData name="Kai Droste" userId="aa2842abafd12ffa" providerId="LiveId" clId="{A3D4802A-A09C-4A28-898E-73F779419C6B}" dt="2020-11-14T17:39:44.737" v="3350" actId="1076"/>
          <ac:picMkLst>
            <pc:docMk/>
            <pc:sldMk cId="1824736044" sldId="380"/>
            <ac:picMk id="6" creationId="{E104F43E-8034-4B44-B8B2-1314C17F723A}"/>
          </ac:picMkLst>
        </pc:picChg>
      </pc:sldChg>
      <pc:sldChg chg="add del">
        <pc:chgData name="Kai Droste" userId="aa2842abafd12ffa" providerId="LiveId" clId="{A3D4802A-A09C-4A28-898E-73F779419C6B}" dt="2020-11-14T17:30:43.218" v="3290"/>
        <pc:sldMkLst>
          <pc:docMk/>
          <pc:sldMk cId="1377527804" sldId="381"/>
        </pc:sldMkLst>
      </pc:sldChg>
      <pc:sldChg chg="add del">
        <pc:chgData name="Kai Droste" userId="aa2842abafd12ffa" providerId="LiveId" clId="{A3D4802A-A09C-4A28-898E-73F779419C6B}" dt="2020-11-14T17:30:46.021" v="3292"/>
        <pc:sldMkLst>
          <pc:docMk/>
          <pc:sldMk cId="1744144227" sldId="381"/>
        </pc:sldMkLst>
      </pc:sldChg>
      <pc:sldChg chg="addSp delSp modSp add mod modTransition">
        <pc:chgData name="Kai Droste" userId="aa2842abafd12ffa" providerId="LiveId" clId="{A3D4802A-A09C-4A28-898E-73F779419C6B}" dt="2020-11-24T10:34:02.461" v="4325"/>
        <pc:sldMkLst>
          <pc:docMk/>
          <pc:sldMk cId="3394776092" sldId="381"/>
        </pc:sldMkLst>
        <pc:picChg chg="del">
          <ac:chgData name="Kai Droste" userId="aa2842abafd12ffa" providerId="LiveId" clId="{A3D4802A-A09C-4A28-898E-73F779419C6B}" dt="2020-11-14T17:30:50.039" v="3294" actId="478"/>
          <ac:picMkLst>
            <pc:docMk/>
            <pc:sldMk cId="3394776092" sldId="381"/>
            <ac:picMk id="2" creationId="{6A679DBA-8A30-4478-AC87-0F2754C7A73F}"/>
          </ac:picMkLst>
        </pc:picChg>
        <pc:picChg chg="add del mod">
          <ac:chgData name="Kai Droste" userId="aa2842abafd12ffa" providerId="LiveId" clId="{A3D4802A-A09C-4A28-898E-73F779419C6B}" dt="2020-11-14T17:37:28.192" v="3328" actId="478"/>
          <ac:picMkLst>
            <pc:docMk/>
            <pc:sldMk cId="3394776092" sldId="381"/>
            <ac:picMk id="3" creationId="{D42F9978-0F71-4E8E-BBFE-87D09764BD55}"/>
          </ac:picMkLst>
        </pc:picChg>
        <pc:picChg chg="add del mod">
          <ac:chgData name="Kai Droste" userId="aa2842abafd12ffa" providerId="LiveId" clId="{A3D4802A-A09C-4A28-898E-73F779419C6B}" dt="2020-11-14T17:37:28.973" v="3329" actId="478"/>
          <ac:picMkLst>
            <pc:docMk/>
            <pc:sldMk cId="3394776092" sldId="381"/>
            <ac:picMk id="4" creationId="{5F9D92E6-D1C1-4EC1-A20A-BAAA73A2A8B7}"/>
          </ac:picMkLst>
        </pc:picChg>
        <pc:picChg chg="add">
          <ac:chgData name="Kai Droste" userId="aa2842abafd12ffa" providerId="LiveId" clId="{A3D4802A-A09C-4A28-898E-73F779419C6B}" dt="2020-11-14T17:38:41.777" v="3339"/>
          <ac:picMkLst>
            <pc:docMk/>
            <pc:sldMk cId="3394776092" sldId="381"/>
            <ac:picMk id="5" creationId="{7B46F245-B3E9-4CA4-B413-01058BF76428}"/>
          </ac:picMkLst>
        </pc:picChg>
      </pc:sldChg>
      <pc:sldChg chg="add del">
        <pc:chgData name="Kai Droste" userId="aa2842abafd12ffa" providerId="LiveId" clId="{A3D4802A-A09C-4A28-898E-73F779419C6B}" dt="2020-11-14T17:30:43.218" v="3290"/>
        <pc:sldMkLst>
          <pc:docMk/>
          <pc:sldMk cId="1159218796" sldId="382"/>
        </pc:sldMkLst>
      </pc:sldChg>
      <pc:sldChg chg="add del">
        <pc:chgData name="Kai Droste" userId="aa2842abafd12ffa" providerId="LiveId" clId="{A3D4802A-A09C-4A28-898E-73F779419C6B}" dt="2020-11-14T17:30:46.021" v="3292"/>
        <pc:sldMkLst>
          <pc:docMk/>
          <pc:sldMk cId="1356790809" sldId="382"/>
        </pc:sldMkLst>
      </pc:sldChg>
      <pc:sldChg chg="addSp delSp modSp add mod modTransition">
        <pc:chgData name="Kai Droste" userId="aa2842abafd12ffa" providerId="LiveId" clId="{A3D4802A-A09C-4A28-898E-73F779419C6B}" dt="2020-11-24T10:34:02.461" v="4325"/>
        <pc:sldMkLst>
          <pc:docMk/>
          <pc:sldMk cId="1604095271" sldId="382"/>
        </pc:sldMkLst>
        <pc:picChg chg="add mod">
          <ac:chgData name="Kai Droste" userId="aa2842abafd12ffa" providerId="LiveId" clId="{A3D4802A-A09C-4A28-898E-73F779419C6B}" dt="2020-11-14T17:40:51.423" v="3352" actId="1076"/>
          <ac:picMkLst>
            <pc:docMk/>
            <pc:sldMk cId="1604095271" sldId="382"/>
            <ac:picMk id="2" creationId="{C5901224-33B2-4270-AF8B-B4F706692FE2}"/>
          </ac:picMkLst>
        </pc:picChg>
        <pc:picChg chg="del">
          <ac:chgData name="Kai Droste" userId="aa2842abafd12ffa" providerId="LiveId" clId="{A3D4802A-A09C-4A28-898E-73F779419C6B}" dt="2020-11-14T17:31:40.056" v="3299" actId="478"/>
          <ac:picMkLst>
            <pc:docMk/>
            <pc:sldMk cId="1604095271" sldId="382"/>
            <ac:picMk id="3" creationId="{D42F9978-0F71-4E8E-BBFE-87D09764BD55}"/>
          </ac:picMkLst>
        </pc:picChg>
      </pc:sldChg>
      <pc:sldChg chg="addSp delSp modSp new mod modTransition modClrScheme chgLayout">
        <pc:chgData name="Kai Droste" userId="aa2842abafd12ffa" providerId="LiveId" clId="{A3D4802A-A09C-4A28-898E-73F779419C6B}" dt="2020-11-24T10:34:02.461" v="4325"/>
        <pc:sldMkLst>
          <pc:docMk/>
          <pc:sldMk cId="3362897087" sldId="383"/>
        </pc:sldMkLst>
        <pc:spChg chg="mod ord">
          <ac:chgData name="Kai Droste" userId="aa2842abafd12ffa" providerId="LiveId" clId="{A3D4802A-A09C-4A28-898E-73F779419C6B}" dt="2020-11-16T09:53:06.092" v="3618" actId="20577"/>
          <ac:spMkLst>
            <pc:docMk/>
            <pc:sldMk cId="3362897087" sldId="383"/>
            <ac:spMk id="2" creationId="{CBD1A580-28A3-4F59-904A-47ACCFADE9CA}"/>
          </ac:spMkLst>
        </pc:spChg>
        <pc:spChg chg="del mod ord">
          <ac:chgData name="Kai Droste" userId="aa2842abafd12ffa" providerId="LiveId" clId="{A3D4802A-A09C-4A28-898E-73F779419C6B}" dt="2020-11-16T09:42:39.729" v="3384" actId="700"/>
          <ac:spMkLst>
            <pc:docMk/>
            <pc:sldMk cId="3362897087" sldId="383"/>
            <ac:spMk id="3" creationId="{7379C635-D025-4800-BE6F-9B9F4444AD55}"/>
          </ac:spMkLst>
        </pc:spChg>
        <pc:spChg chg="add mod ord">
          <ac:chgData name="Kai Droste" userId="aa2842abafd12ffa" providerId="LiveId" clId="{A3D4802A-A09C-4A28-898E-73F779419C6B}" dt="2020-11-16T09:53:44.054" v="3655" actId="20577"/>
          <ac:spMkLst>
            <pc:docMk/>
            <pc:sldMk cId="3362897087" sldId="383"/>
            <ac:spMk id="4" creationId="{A48594AF-7D52-4E09-8DF0-D295135A1561}"/>
          </ac:spMkLst>
        </pc:spChg>
        <pc:spChg chg="add mod">
          <ac:chgData name="Kai Droste" userId="aa2842abafd12ffa" providerId="LiveId" clId="{A3D4802A-A09C-4A28-898E-73F779419C6B}" dt="2020-11-16T09:48:50.836" v="3417" actId="1076"/>
          <ac:spMkLst>
            <pc:docMk/>
            <pc:sldMk cId="3362897087" sldId="383"/>
            <ac:spMk id="6" creationId="{B035B5F1-9505-4210-A983-463925C0BF67}"/>
          </ac:spMkLst>
        </pc:spChg>
        <pc:spChg chg="add mod">
          <ac:chgData name="Kai Droste" userId="aa2842abafd12ffa" providerId="LiveId" clId="{A3D4802A-A09C-4A28-898E-73F779419C6B}" dt="2020-11-16T09:48:53.739" v="3418" actId="1076"/>
          <ac:spMkLst>
            <pc:docMk/>
            <pc:sldMk cId="3362897087" sldId="383"/>
            <ac:spMk id="8" creationId="{61B25646-9D73-4FEF-A0C5-CCCED83723EB}"/>
          </ac:spMkLst>
        </pc:spChg>
        <pc:spChg chg="add mod">
          <ac:chgData name="Kai Droste" userId="aa2842abafd12ffa" providerId="LiveId" clId="{A3D4802A-A09C-4A28-898E-73F779419C6B}" dt="2020-11-16T09:54:27.277" v="3759" actId="6549"/>
          <ac:spMkLst>
            <pc:docMk/>
            <pc:sldMk cId="3362897087" sldId="383"/>
            <ac:spMk id="13" creationId="{3E7D3C8B-179E-4A11-B12B-59BEA7C7560D}"/>
          </ac:spMkLst>
        </pc:spChg>
        <pc:spChg chg="add mod">
          <ac:chgData name="Kai Droste" userId="aa2842abafd12ffa" providerId="LiveId" clId="{A3D4802A-A09C-4A28-898E-73F779419C6B}" dt="2020-11-16T09:55:18.040" v="3818" actId="1076"/>
          <ac:spMkLst>
            <pc:docMk/>
            <pc:sldMk cId="3362897087" sldId="383"/>
            <ac:spMk id="14" creationId="{133D2782-3C3F-4B4F-A0DE-AF435761CDCB}"/>
          </ac:spMkLst>
        </pc:spChg>
        <pc:picChg chg="add mod">
          <ac:chgData name="Kai Droste" userId="aa2842abafd12ffa" providerId="LiveId" clId="{A3D4802A-A09C-4A28-898E-73F779419C6B}" dt="2020-11-16T09:51:28.979" v="3528" actId="1076"/>
          <ac:picMkLst>
            <pc:docMk/>
            <pc:sldMk cId="3362897087" sldId="383"/>
            <ac:picMk id="10" creationId="{1458D7E0-BB56-4744-9466-07BEC7733EF1}"/>
          </ac:picMkLst>
        </pc:picChg>
        <pc:picChg chg="add mod">
          <ac:chgData name="Kai Droste" userId="aa2842abafd12ffa" providerId="LiveId" clId="{A3D4802A-A09C-4A28-898E-73F779419C6B}" dt="2020-11-16T09:49:01.515" v="3419" actId="1076"/>
          <ac:picMkLst>
            <pc:docMk/>
            <pc:sldMk cId="3362897087" sldId="383"/>
            <ac:picMk id="12" creationId="{E6A7A2D9-9275-4F8D-8C58-C7051C5D37DA}"/>
          </ac:picMkLst>
        </pc:picChg>
      </pc:sldChg>
      <pc:sldChg chg="add del">
        <pc:chgData name="Kai Droste" userId="aa2842abafd12ffa" providerId="LiveId" clId="{A3D4802A-A09C-4A28-898E-73F779419C6B}" dt="2020-11-14T17:39:00.785" v="3341"/>
        <pc:sldMkLst>
          <pc:docMk/>
          <pc:sldMk cId="4102840422" sldId="383"/>
        </pc:sldMkLst>
      </pc:sldChg>
      <pc:sldChg chg="addSp delSp modSp new mod modTransition modClrScheme chgLayout">
        <pc:chgData name="Kai Droste" userId="aa2842abafd12ffa" providerId="LiveId" clId="{A3D4802A-A09C-4A28-898E-73F779419C6B}" dt="2020-11-24T10:34:02.461" v="4325"/>
        <pc:sldMkLst>
          <pc:docMk/>
          <pc:sldMk cId="3104933333" sldId="384"/>
        </pc:sldMkLst>
        <pc:spChg chg="mod ord">
          <ac:chgData name="Kai Droste" userId="aa2842abafd12ffa" providerId="LiveId" clId="{A3D4802A-A09C-4A28-898E-73F779419C6B}" dt="2020-11-16T09:56:52.321" v="3843" actId="700"/>
          <ac:spMkLst>
            <pc:docMk/>
            <pc:sldMk cId="3104933333" sldId="384"/>
            <ac:spMk id="2" creationId="{1B12BF98-AADF-452E-A238-BE2DEEBF6492}"/>
          </ac:spMkLst>
        </pc:spChg>
        <pc:spChg chg="del mod ord">
          <ac:chgData name="Kai Droste" userId="aa2842abafd12ffa" providerId="LiveId" clId="{A3D4802A-A09C-4A28-898E-73F779419C6B}" dt="2020-11-16T09:56:52.321" v="3843" actId="700"/>
          <ac:spMkLst>
            <pc:docMk/>
            <pc:sldMk cId="3104933333" sldId="384"/>
            <ac:spMk id="3" creationId="{1A53D08F-C80F-4E4F-B554-AABB4DC28815}"/>
          </ac:spMkLst>
        </pc:spChg>
        <pc:spChg chg="add mod ord">
          <ac:chgData name="Kai Droste" userId="aa2842abafd12ffa" providerId="LiveId" clId="{A3D4802A-A09C-4A28-898E-73F779419C6B}" dt="2020-11-16T09:57:53.872" v="3887" actId="20577"/>
          <ac:spMkLst>
            <pc:docMk/>
            <pc:sldMk cId="3104933333" sldId="384"/>
            <ac:spMk id="4" creationId="{4743BFFD-B5C9-4261-A682-A05324C9949B}"/>
          </ac:spMkLst>
        </pc:spChg>
      </pc:sldChg>
      <pc:sldChg chg="addSp new modTransition">
        <pc:chgData name="Kai Droste" userId="aa2842abafd12ffa" providerId="LiveId" clId="{A3D4802A-A09C-4A28-898E-73F779419C6B}" dt="2020-11-24T10:34:02.461" v="4325"/>
        <pc:sldMkLst>
          <pc:docMk/>
          <pc:sldMk cId="1745181649" sldId="385"/>
        </pc:sldMkLst>
        <pc:picChg chg="add">
          <ac:chgData name="Kai Droste" userId="aa2842abafd12ffa" providerId="LiveId" clId="{A3D4802A-A09C-4A28-898E-73F779419C6B}" dt="2020-11-16T12:32:50.896" v="3901"/>
          <ac:picMkLst>
            <pc:docMk/>
            <pc:sldMk cId="1745181649" sldId="385"/>
            <ac:picMk id="4" creationId="{FE10ECC8-60C8-40DE-A4E0-46A20948765B}"/>
          </ac:picMkLst>
        </pc:picChg>
      </pc:sldChg>
      <pc:sldChg chg="addSp delSp modSp new mod modTransition modClrScheme chgLayout modNotesTx">
        <pc:chgData name="Kai Droste" userId="aa2842abafd12ffa" providerId="LiveId" clId="{A3D4802A-A09C-4A28-898E-73F779419C6B}" dt="2020-11-25T15:39:22.045" v="5161" actId="20577"/>
        <pc:sldMkLst>
          <pc:docMk/>
          <pc:sldMk cId="231383366" sldId="386"/>
        </pc:sldMkLst>
        <pc:spChg chg="mod ord">
          <ac:chgData name="Kai Droste" userId="aa2842abafd12ffa" providerId="LiveId" clId="{A3D4802A-A09C-4A28-898E-73F779419C6B}" dt="2020-11-25T15:39:22.045" v="5161" actId="20577"/>
          <ac:spMkLst>
            <pc:docMk/>
            <pc:sldMk cId="231383366" sldId="386"/>
            <ac:spMk id="2" creationId="{FD1AF461-CE06-40D8-BD1A-5323D3DD90EC}"/>
          </ac:spMkLst>
        </pc:spChg>
        <pc:spChg chg="del mod ord">
          <ac:chgData name="Kai Droste" userId="aa2842abafd12ffa" providerId="LiveId" clId="{A3D4802A-A09C-4A28-898E-73F779419C6B}" dt="2020-11-18T09:27:02.808" v="3920" actId="700"/>
          <ac:spMkLst>
            <pc:docMk/>
            <pc:sldMk cId="231383366" sldId="386"/>
            <ac:spMk id="3" creationId="{885E155E-E76C-4085-AC2C-CC86F6A515B9}"/>
          </ac:spMkLst>
        </pc:spChg>
        <pc:spChg chg="add mod ord">
          <ac:chgData name="Kai Droste" userId="aa2842abafd12ffa" providerId="LiveId" clId="{A3D4802A-A09C-4A28-898E-73F779419C6B}" dt="2020-11-24T18:22:04.847" v="5148" actId="790"/>
          <ac:spMkLst>
            <pc:docMk/>
            <pc:sldMk cId="231383366" sldId="386"/>
            <ac:spMk id="4" creationId="{B9DBECA3-4CB7-4E84-9345-9415E1BE1D73}"/>
          </ac:spMkLst>
        </pc:spChg>
        <pc:spChg chg="add mod">
          <ac:chgData name="Kai Droste" userId="aa2842abafd12ffa" providerId="LiveId" clId="{A3D4802A-A09C-4A28-898E-73F779419C6B}" dt="2020-11-18T09:36:55.039" v="4162" actId="313"/>
          <ac:spMkLst>
            <pc:docMk/>
            <pc:sldMk cId="231383366" sldId="386"/>
            <ac:spMk id="5" creationId="{1FDB24D3-2A30-40A6-AD13-79FEC81FE025}"/>
          </ac:spMkLst>
        </pc:spChg>
        <pc:spChg chg="add mod">
          <ac:chgData name="Kai Droste" userId="aa2842abafd12ffa" providerId="LiveId" clId="{A3D4802A-A09C-4A28-898E-73F779419C6B}" dt="2020-11-18T09:38:25.132" v="4184" actId="1076"/>
          <ac:spMkLst>
            <pc:docMk/>
            <pc:sldMk cId="231383366" sldId="386"/>
            <ac:spMk id="8" creationId="{C1E868FB-BFF3-4CF5-8C1E-2ABE7687F7F4}"/>
          </ac:spMkLst>
        </pc:spChg>
        <pc:spChg chg="add mod">
          <ac:chgData name="Kai Droste" userId="aa2842abafd12ffa" providerId="LiveId" clId="{A3D4802A-A09C-4A28-898E-73F779419C6B}" dt="2020-11-18T09:38:57.958" v="4196" actId="404"/>
          <ac:spMkLst>
            <pc:docMk/>
            <pc:sldMk cId="231383366" sldId="386"/>
            <ac:spMk id="10" creationId="{9733B1CD-B81A-4833-8917-EEAD2B79430E}"/>
          </ac:spMkLst>
        </pc:spChg>
        <pc:picChg chg="add mod modCrop">
          <ac:chgData name="Kai Droste" userId="aa2842abafd12ffa" providerId="LiveId" clId="{A3D4802A-A09C-4A28-898E-73F779419C6B}" dt="2020-11-18T09:37:27.765" v="4166" actId="732"/>
          <ac:picMkLst>
            <pc:docMk/>
            <pc:sldMk cId="231383366" sldId="386"/>
            <ac:picMk id="6" creationId="{6B5826C7-FBF8-474B-993C-61FAFDFF9023}"/>
          </ac:picMkLst>
        </pc:picChg>
        <pc:picChg chg="add mod">
          <ac:chgData name="Kai Droste" userId="aa2842abafd12ffa" providerId="LiveId" clId="{A3D4802A-A09C-4A28-898E-73F779419C6B}" dt="2020-11-18T09:48:38.038" v="4199" actId="1076"/>
          <ac:picMkLst>
            <pc:docMk/>
            <pc:sldMk cId="231383366" sldId="386"/>
            <ac:picMk id="11" creationId="{2E5FDD38-0D8E-4C97-85A8-F0A64828927B}"/>
          </ac:picMkLst>
        </pc:picChg>
      </pc:sldChg>
      <pc:sldChg chg="addSp delSp modSp new mod modClrScheme chgLayout">
        <pc:chgData name="Kai Droste" userId="aa2842abafd12ffa" providerId="LiveId" clId="{A3D4802A-A09C-4A28-898E-73F779419C6B}" dt="2020-11-24T18:22:33.109" v="5159" actId="1076"/>
        <pc:sldMkLst>
          <pc:docMk/>
          <pc:sldMk cId="1709588480" sldId="387"/>
        </pc:sldMkLst>
        <pc:spChg chg="mod ord">
          <ac:chgData name="Kai Droste" userId="aa2842abafd12ffa" providerId="LiveId" clId="{A3D4802A-A09C-4A28-898E-73F779419C6B}" dt="2020-11-24T16:27:23.068" v="4907" actId="700"/>
          <ac:spMkLst>
            <pc:docMk/>
            <pc:sldMk cId="1709588480" sldId="387"/>
            <ac:spMk id="2" creationId="{CB1AA576-1723-4ABC-A94A-DF39C5BE80BF}"/>
          </ac:spMkLst>
        </pc:spChg>
        <pc:spChg chg="del mod ord">
          <ac:chgData name="Kai Droste" userId="aa2842abafd12ffa" providerId="LiveId" clId="{A3D4802A-A09C-4A28-898E-73F779419C6B}" dt="2020-11-24T16:27:23.068" v="4907" actId="700"/>
          <ac:spMkLst>
            <pc:docMk/>
            <pc:sldMk cId="1709588480" sldId="387"/>
            <ac:spMk id="3" creationId="{F8E2BD73-AFDA-4B56-A9EA-11EAFCAE043C}"/>
          </ac:spMkLst>
        </pc:spChg>
        <pc:spChg chg="add mod ord">
          <ac:chgData name="Kai Droste" userId="aa2842abafd12ffa" providerId="LiveId" clId="{A3D4802A-A09C-4A28-898E-73F779419C6B}" dt="2020-11-24T18:08:59.798" v="5047" actId="20577"/>
          <ac:spMkLst>
            <pc:docMk/>
            <pc:sldMk cId="1709588480" sldId="387"/>
            <ac:spMk id="8" creationId="{33F306D4-ABA4-4226-8AF8-0E8EFFF5F617}"/>
          </ac:spMkLst>
        </pc:spChg>
        <pc:spChg chg="add del">
          <ac:chgData name="Kai Droste" userId="aa2842abafd12ffa" providerId="LiveId" clId="{A3D4802A-A09C-4A28-898E-73F779419C6B}" dt="2020-11-24T18:22:20.815" v="5150" actId="22"/>
          <ac:spMkLst>
            <pc:docMk/>
            <pc:sldMk cId="1709588480" sldId="387"/>
            <ac:spMk id="13" creationId="{6FD43BBC-537B-4FCA-8DEF-B98D8651F2E8}"/>
          </ac:spMkLst>
        </pc:spChg>
        <pc:spChg chg="add del">
          <ac:chgData name="Kai Droste" userId="aa2842abafd12ffa" providerId="LiveId" clId="{A3D4802A-A09C-4A28-898E-73F779419C6B}" dt="2020-11-24T18:22:23.625" v="5152" actId="22"/>
          <ac:spMkLst>
            <pc:docMk/>
            <pc:sldMk cId="1709588480" sldId="387"/>
            <ac:spMk id="15" creationId="{65DFA57C-0C2F-4DEC-919B-E6ABD27EB4DB}"/>
          </ac:spMkLst>
        </pc:spChg>
        <pc:spChg chg="add mod">
          <ac:chgData name="Kai Droste" userId="aa2842abafd12ffa" providerId="LiveId" clId="{A3D4802A-A09C-4A28-898E-73F779419C6B}" dt="2020-11-24T18:22:33.109" v="5159" actId="1076"/>
          <ac:spMkLst>
            <pc:docMk/>
            <pc:sldMk cId="1709588480" sldId="387"/>
            <ac:spMk id="17" creationId="{86AE4A5C-E15D-4A45-8122-6C9E5FE5AFD7}"/>
          </ac:spMkLst>
        </pc:spChg>
        <pc:picChg chg="add mod">
          <ac:chgData name="Kai Droste" userId="aa2842abafd12ffa" providerId="LiveId" clId="{A3D4802A-A09C-4A28-898E-73F779419C6B}" dt="2020-11-24T18:06:36.803" v="5032" actId="1076"/>
          <ac:picMkLst>
            <pc:docMk/>
            <pc:sldMk cId="1709588480" sldId="387"/>
            <ac:picMk id="5" creationId="{EFD83ED0-2136-45A3-9118-483FF56BA901}"/>
          </ac:picMkLst>
        </pc:picChg>
        <pc:picChg chg="add mod">
          <ac:chgData name="Kai Droste" userId="aa2842abafd12ffa" providerId="LiveId" clId="{A3D4802A-A09C-4A28-898E-73F779419C6B}" dt="2020-11-24T18:08:27.560" v="5042" actId="14100"/>
          <ac:picMkLst>
            <pc:docMk/>
            <pc:sldMk cId="1709588480" sldId="387"/>
            <ac:picMk id="7" creationId="{90CC7246-DFCF-49BC-ACF9-A2B8C8078EC4}"/>
          </ac:picMkLst>
        </pc:picChg>
        <pc:picChg chg="add mod">
          <ac:chgData name="Kai Droste" userId="aa2842abafd12ffa" providerId="LiveId" clId="{A3D4802A-A09C-4A28-898E-73F779419C6B}" dt="2020-11-24T18:08:31.336" v="5043" actId="1076"/>
          <ac:picMkLst>
            <pc:docMk/>
            <pc:sldMk cId="1709588480" sldId="387"/>
            <ac:picMk id="9" creationId="{EA34BCCB-5128-4FAF-88B2-A8443084B50F}"/>
          </ac:picMkLst>
        </pc:picChg>
        <pc:picChg chg="add mod">
          <ac:chgData name="Kai Droste" userId="aa2842abafd12ffa" providerId="LiveId" clId="{A3D4802A-A09C-4A28-898E-73F779419C6B}" dt="2020-11-24T18:15:41.761" v="5143"/>
          <ac:picMkLst>
            <pc:docMk/>
            <pc:sldMk cId="1709588480" sldId="387"/>
            <ac:picMk id="11" creationId="{90070FC0-F309-4518-9BC1-067C14AD4853}"/>
          </ac:picMkLst>
        </pc:picChg>
      </pc:sldChg>
      <pc:sldChg chg="addSp delSp modSp new mod modClrScheme chgLayout">
        <pc:chgData name="Kai Droste" userId="aa2842abafd12ffa" providerId="LiveId" clId="{A3D4802A-A09C-4A28-898E-73F779419C6B}" dt="2020-11-25T15:57:39.337" v="5282" actId="1076"/>
        <pc:sldMkLst>
          <pc:docMk/>
          <pc:sldMk cId="2228132480" sldId="388"/>
        </pc:sldMkLst>
        <pc:spChg chg="mod ord">
          <ac:chgData name="Kai Droste" userId="aa2842abafd12ffa" providerId="LiveId" clId="{A3D4802A-A09C-4A28-898E-73F779419C6B}" dt="2020-11-25T15:42:55.864" v="5222" actId="790"/>
          <ac:spMkLst>
            <pc:docMk/>
            <pc:sldMk cId="2228132480" sldId="388"/>
            <ac:spMk id="2" creationId="{C38E9CF8-632E-4E99-91CC-37D2F8D8E0BE}"/>
          </ac:spMkLst>
        </pc:spChg>
        <pc:spChg chg="del mod ord">
          <ac:chgData name="Kai Droste" userId="aa2842abafd12ffa" providerId="LiveId" clId="{A3D4802A-A09C-4A28-898E-73F779419C6B}" dt="2020-11-25T15:39:31.441" v="5165" actId="700"/>
          <ac:spMkLst>
            <pc:docMk/>
            <pc:sldMk cId="2228132480" sldId="388"/>
            <ac:spMk id="3" creationId="{9693CC27-8B26-4F43-B13A-A5C33899D2B9}"/>
          </ac:spMkLst>
        </pc:spChg>
        <pc:spChg chg="add mod ord">
          <ac:chgData name="Kai Droste" userId="aa2842abafd12ffa" providerId="LiveId" clId="{A3D4802A-A09C-4A28-898E-73F779419C6B}" dt="2020-11-25T15:43:17.821" v="5249" actId="20577"/>
          <ac:spMkLst>
            <pc:docMk/>
            <pc:sldMk cId="2228132480" sldId="388"/>
            <ac:spMk id="4" creationId="{82EE353A-7A40-45B1-9F96-4EBA15C27BFA}"/>
          </ac:spMkLst>
        </pc:spChg>
        <pc:spChg chg="add mod">
          <ac:chgData name="Kai Droste" userId="aa2842abafd12ffa" providerId="LiveId" clId="{A3D4802A-A09C-4A28-898E-73F779419C6B}" dt="2020-11-25T15:44:51.701" v="5257" actId="20577"/>
          <ac:spMkLst>
            <pc:docMk/>
            <pc:sldMk cId="2228132480" sldId="388"/>
            <ac:spMk id="5" creationId="{69A82DAE-DAE2-4BAC-9E6A-4CA9B29B3223}"/>
          </ac:spMkLst>
        </pc:spChg>
        <pc:spChg chg="add del">
          <ac:chgData name="Kai Droste" userId="aa2842abafd12ffa" providerId="LiveId" clId="{A3D4802A-A09C-4A28-898E-73F779419C6B}" dt="2020-11-25T15:45:02.211" v="5259" actId="22"/>
          <ac:spMkLst>
            <pc:docMk/>
            <pc:sldMk cId="2228132480" sldId="388"/>
            <ac:spMk id="7" creationId="{6949F7C4-D405-4BCE-9AA8-6A3880B1C811}"/>
          </ac:spMkLst>
        </pc:spChg>
        <pc:spChg chg="add mod">
          <ac:chgData name="Kai Droste" userId="aa2842abafd12ffa" providerId="LiveId" clId="{A3D4802A-A09C-4A28-898E-73F779419C6B}" dt="2020-11-25T15:45:11.011" v="5267" actId="1076"/>
          <ac:spMkLst>
            <pc:docMk/>
            <pc:sldMk cId="2228132480" sldId="388"/>
            <ac:spMk id="9" creationId="{33F09D9A-E9D3-48AC-BD28-4DBC610EA0C7}"/>
          </ac:spMkLst>
        </pc:spChg>
        <pc:spChg chg="add del">
          <ac:chgData name="Kai Droste" userId="aa2842abafd12ffa" providerId="LiveId" clId="{A3D4802A-A09C-4A28-898E-73F779419C6B}" dt="2020-11-25T15:45:21.348" v="5269" actId="22"/>
          <ac:spMkLst>
            <pc:docMk/>
            <pc:sldMk cId="2228132480" sldId="388"/>
            <ac:spMk id="11" creationId="{B7C28419-F78D-44A1-A0A2-2802F3EC3320}"/>
          </ac:spMkLst>
        </pc:spChg>
        <pc:spChg chg="add mod">
          <ac:chgData name="Kai Droste" userId="aa2842abafd12ffa" providerId="LiveId" clId="{A3D4802A-A09C-4A28-898E-73F779419C6B}" dt="2020-11-25T15:45:28.677" v="5278" actId="403"/>
          <ac:spMkLst>
            <pc:docMk/>
            <pc:sldMk cId="2228132480" sldId="388"/>
            <ac:spMk id="13" creationId="{4822B70C-F4B4-46D6-AB12-3E1A29023F38}"/>
          </ac:spMkLst>
        </pc:spChg>
        <pc:picChg chg="add mod">
          <ac:chgData name="Kai Droste" userId="aa2842abafd12ffa" providerId="LiveId" clId="{A3D4802A-A09C-4A28-898E-73F779419C6B}" dt="2020-11-25T15:57:13.934" v="5280" actId="1076"/>
          <ac:picMkLst>
            <pc:docMk/>
            <pc:sldMk cId="2228132480" sldId="388"/>
            <ac:picMk id="14" creationId="{3DDAF19C-157B-4A4C-A4D9-C0836A46E7AF}"/>
          </ac:picMkLst>
        </pc:picChg>
        <pc:picChg chg="add mod">
          <ac:chgData name="Kai Droste" userId="aa2842abafd12ffa" providerId="LiveId" clId="{A3D4802A-A09C-4A28-898E-73F779419C6B}" dt="2020-11-25T15:57:39.337" v="5282" actId="1076"/>
          <ac:picMkLst>
            <pc:docMk/>
            <pc:sldMk cId="2228132480" sldId="388"/>
            <ac:picMk id="15" creationId="{F2677720-58B9-4104-8C11-D6527140ED71}"/>
          </ac:picMkLst>
        </pc:picChg>
      </pc:sldChg>
      <pc:sldMasterChg chg="modSp mod">
        <pc:chgData name="Kai Droste" userId="aa2842abafd12ffa" providerId="LiveId" clId="{A3D4802A-A09C-4A28-898E-73F779419C6B}" dt="2020-11-10T17:09:50.321" v="38" actId="20577"/>
        <pc:sldMasterMkLst>
          <pc:docMk/>
          <pc:sldMasterMk cId="0" sldId="2147483738"/>
        </pc:sldMasterMkLst>
        <pc:spChg chg="mod">
          <ac:chgData name="Kai Droste" userId="aa2842abafd12ffa" providerId="LiveId" clId="{A3D4802A-A09C-4A28-898E-73F779419C6B}" dt="2020-11-10T17:09:50.321" v="38" actId="20577"/>
          <ac:spMkLst>
            <pc:docMk/>
            <pc:sldMasterMk cId="0" sldId="2147483738"/>
            <ac:spMk id="9" creationId="{00000000-0000-0000-0000-000000000000}"/>
          </ac:spMkLst>
        </pc:spChg>
      </pc:sldMasterChg>
    </pc:docChg>
  </pc:docChgLst>
  <pc:docChgLst>
    <pc:chgData name="Kai Droste" userId="aa2842abafd12ffa" providerId="LiveId" clId="{79DA24F8-1F92-4769-8B43-51C53F32C636}"/>
    <pc:docChg chg="undo custSel modSld">
      <pc:chgData name="Kai Droste" userId="aa2842abafd12ffa" providerId="LiveId" clId="{79DA24F8-1F92-4769-8B43-51C53F32C636}" dt="2020-12-01T09:10:49.327" v="832"/>
      <pc:docMkLst>
        <pc:docMk/>
      </pc:docMkLst>
      <pc:sldChg chg="addSp delSp modSp mod">
        <pc:chgData name="Kai Droste" userId="aa2842abafd12ffa" providerId="LiveId" clId="{79DA24F8-1F92-4769-8B43-51C53F32C636}" dt="2020-12-01T09:10:49.327" v="832"/>
        <pc:sldMkLst>
          <pc:docMk/>
          <pc:sldMk cId="1336581455" sldId="311"/>
        </pc:sldMkLst>
        <pc:cxnChg chg="add del mod modVis">
          <ac:chgData name="Kai Droste" userId="aa2842abafd12ffa" providerId="LiveId" clId="{79DA24F8-1F92-4769-8B43-51C53F32C636}" dt="2020-12-01T09:10:49.327" v="832"/>
          <ac:cxnSpMkLst>
            <pc:docMk/>
            <pc:sldMk cId="1336581455" sldId="311"/>
            <ac:cxnSpMk id="3" creationId="{1BCAB032-7673-4C78-8C97-D5222752A66E}"/>
          </ac:cxnSpMkLst>
        </pc:cxnChg>
      </pc:sldChg>
      <pc:sldChg chg="addSp delSp modSp mod">
        <pc:chgData name="Kai Droste" userId="aa2842abafd12ffa" providerId="LiveId" clId="{79DA24F8-1F92-4769-8B43-51C53F32C636}" dt="2020-12-01T09:10:49.327" v="832"/>
        <pc:sldMkLst>
          <pc:docMk/>
          <pc:sldMk cId="1139293462" sldId="327"/>
        </pc:sldMkLst>
        <pc:cxnChg chg="add del mod modVis">
          <ac:chgData name="Kai Droste" userId="aa2842abafd12ffa" providerId="LiveId" clId="{79DA24F8-1F92-4769-8B43-51C53F32C636}" dt="2020-12-01T09:10:49.327" v="832"/>
          <ac:cxnSpMkLst>
            <pc:docMk/>
            <pc:sldMk cId="1139293462" sldId="327"/>
            <ac:cxnSpMk id="2" creationId="{7550A078-358F-4800-9AF6-C1C0E40032A8}"/>
          </ac:cxnSpMkLst>
        </pc:cxnChg>
      </pc:sldChg>
      <pc:sldChg chg="addSp delSp modSp mod">
        <pc:chgData name="Kai Droste" userId="aa2842abafd12ffa" providerId="LiveId" clId="{79DA24F8-1F92-4769-8B43-51C53F32C636}" dt="2020-12-01T09:10:49.327" v="832"/>
        <pc:sldMkLst>
          <pc:docMk/>
          <pc:sldMk cId="2974371532" sldId="349"/>
        </pc:sldMkLst>
        <pc:cxnChg chg="add del mod modVis">
          <ac:chgData name="Kai Droste" userId="aa2842abafd12ffa" providerId="LiveId" clId="{79DA24F8-1F92-4769-8B43-51C53F32C636}" dt="2020-12-01T09:10:49.327" v="832"/>
          <ac:cxnSpMkLst>
            <pc:docMk/>
            <pc:sldMk cId="2974371532" sldId="349"/>
            <ac:cxnSpMk id="8" creationId="{34BC7124-96D9-41EC-948C-2AA291D58278}"/>
          </ac:cxnSpMkLst>
        </pc:cxnChg>
      </pc:sldChg>
      <pc:sldChg chg="addSp delSp modSp mod">
        <pc:chgData name="Kai Droste" userId="aa2842abafd12ffa" providerId="LiveId" clId="{79DA24F8-1F92-4769-8B43-51C53F32C636}" dt="2020-12-01T09:10:49.327" v="832"/>
        <pc:sldMkLst>
          <pc:docMk/>
          <pc:sldMk cId="3321818279" sldId="350"/>
        </pc:sldMkLst>
        <pc:cxnChg chg="add del mod modVis">
          <ac:chgData name="Kai Droste" userId="aa2842abafd12ffa" providerId="LiveId" clId="{79DA24F8-1F92-4769-8B43-51C53F32C636}" dt="2020-12-01T09:10:49.327" v="832"/>
          <ac:cxnSpMkLst>
            <pc:docMk/>
            <pc:sldMk cId="3321818279" sldId="350"/>
            <ac:cxnSpMk id="3" creationId="{8635D0DD-63EA-431B-A6D6-1C824FBC3097}"/>
          </ac:cxnSpMkLst>
        </pc:cxnChg>
      </pc:sldChg>
      <pc:sldChg chg="addSp delSp modSp mod">
        <pc:chgData name="Kai Droste" userId="aa2842abafd12ffa" providerId="LiveId" clId="{79DA24F8-1F92-4769-8B43-51C53F32C636}" dt="2020-12-01T09:10:49.327" v="832"/>
        <pc:sldMkLst>
          <pc:docMk/>
          <pc:sldMk cId="758892481" sldId="351"/>
        </pc:sldMkLst>
        <pc:cxnChg chg="add del mod modVis">
          <ac:chgData name="Kai Droste" userId="aa2842abafd12ffa" providerId="LiveId" clId="{79DA24F8-1F92-4769-8B43-51C53F32C636}" dt="2020-12-01T09:10:49.327" v="832"/>
          <ac:cxnSpMkLst>
            <pc:docMk/>
            <pc:sldMk cId="758892481" sldId="351"/>
            <ac:cxnSpMk id="4" creationId="{0F4A581A-0B93-49E6-845C-72252FD916F4}"/>
          </ac:cxnSpMkLst>
        </pc:cxnChg>
      </pc:sldChg>
      <pc:sldChg chg="addSp delSp modSp mod">
        <pc:chgData name="Kai Droste" userId="aa2842abafd12ffa" providerId="LiveId" clId="{79DA24F8-1F92-4769-8B43-51C53F32C636}" dt="2020-12-01T09:10:49.327" v="832"/>
        <pc:sldMkLst>
          <pc:docMk/>
          <pc:sldMk cId="14483434" sldId="352"/>
        </pc:sldMkLst>
        <pc:cxnChg chg="add del mod modVis">
          <ac:chgData name="Kai Droste" userId="aa2842abafd12ffa" providerId="LiveId" clId="{79DA24F8-1F92-4769-8B43-51C53F32C636}" dt="2020-12-01T09:10:49.327" v="832"/>
          <ac:cxnSpMkLst>
            <pc:docMk/>
            <pc:sldMk cId="14483434" sldId="352"/>
            <ac:cxnSpMk id="4" creationId="{EF17AA08-5EC0-463B-88D5-73B8F931F92A}"/>
          </ac:cxnSpMkLst>
        </pc:cxnChg>
      </pc:sldChg>
      <pc:sldChg chg="addSp delSp modSp mod">
        <pc:chgData name="Kai Droste" userId="aa2842abafd12ffa" providerId="LiveId" clId="{79DA24F8-1F92-4769-8B43-51C53F32C636}" dt="2020-12-01T09:10:49.327" v="832"/>
        <pc:sldMkLst>
          <pc:docMk/>
          <pc:sldMk cId="2775954102" sldId="354"/>
        </pc:sldMkLst>
        <pc:cxnChg chg="add del mod modVis">
          <ac:chgData name="Kai Droste" userId="aa2842abafd12ffa" providerId="LiveId" clId="{79DA24F8-1F92-4769-8B43-51C53F32C636}" dt="2020-12-01T09:10:49.327" v="832"/>
          <ac:cxnSpMkLst>
            <pc:docMk/>
            <pc:sldMk cId="2775954102" sldId="354"/>
            <ac:cxnSpMk id="4" creationId="{21AB14DD-23FE-4383-9328-6E6391E66FBE}"/>
          </ac:cxnSpMkLst>
        </pc:cxnChg>
      </pc:sldChg>
      <pc:sldChg chg="addSp delSp modSp mod">
        <pc:chgData name="Kai Droste" userId="aa2842abafd12ffa" providerId="LiveId" clId="{79DA24F8-1F92-4769-8B43-51C53F32C636}" dt="2020-12-01T09:10:49.327" v="832"/>
        <pc:sldMkLst>
          <pc:docMk/>
          <pc:sldMk cId="1946529847" sldId="356"/>
        </pc:sldMkLst>
        <pc:cxnChg chg="add del mod modVis">
          <ac:chgData name="Kai Droste" userId="aa2842abafd12ffa" providerId="LiveId" clId="{79DA24F8-1F92-4769-8B43-51C53F32C636}" dt="2020-12-01T09:10:49.327" v="832"/>
          <ac:cxnSpMkLst>
            <pc:docMk/>
            <pc:sldMk cId="1946529847" sldId="356"/>
            <ac:cxnSpMk id="3" creationId="{FF47BA21-7075-4B99-AEB6-90EBDDA47E93}"/>
          </ac:cxnSpMkLst>
        </pc:cxnChg>
      </pc:sldChg>
      <pc:sldChg chg="addSp delSp modSp mod">
        <pc:chgData name="Kai Droste" userId="aa2842abafd12ffa" providerId="LiveId" clId="{79DA24F8-1F92-4769-8B43-51C53F32C636}" dt="2020-12-01T09:10:49.327" v="832"/>
        <pc:sldMkLst>
          <pc:docMk/>
          <pc:sldMk cId="819066071" sldId="360"/>
        </pc:sldMkLst>
        <pc:cxnChg chg="add del mod modVis">
          <ac:chgData name="Kai Droste" userId="aa2842abafd12ffa" providerId="LiveId" clId="{79DA24F8-1F92-4769-8B43-51C53F32C636}" dt="2020-12-01T09:10:49.327" v="832"/>
          <ac:cxnSpMkLst>
            <pc:docMk/>
            <pc:sldMk cId="819066071" sldId="360"/>
            <ac:cxnSpMk id="3" creationId="{8227A745-35D1-45BD-8D67-B60FA7CBB3B0}"/>
          </ac:cxnSpMkLst>
        </pc:cxnChg>
      </pc:sldChg>
      <pc:sldChg chg="addSp delSp modSp mod">
        <pc:chgData name="Kai Droste" userId="aa2842abafd12ffa" providerId="LiveId" clId="{79DA24F8-1F92-4769-8B43-51C53F32C636}" dt="2020-12-01T09:10:49.327" v="832"/>
        <pc:sldMkLst>
          <pc:docMk/>
          <pc:sldMk cId="2556393087" sldId="361"/>
        </pc:sldMkLst>
        <pc:cxnChg chg="add del mod modVis">
          <ac:chgData name="Kai Droste" userId="aa2842abafd12ffa" providerId="LiveId" clId="{79DA24F8-1F92-4769-8B43-51C53F32C636}" dt="2020-12-01T09:10:49.327" v="832"/>
          <ac:cxnSpMkLst>
            <pc:docMk/>
            <pc:sldMk cId="2556393087" sldId="361"/>
            <ac:cxnSpMk id="3" creationId="{E22AC5D3-7C33-4E06-8AE4-5229D839EDE4}"/>
          </ac:cxnSpMkLst>
        </pc:cxnChg>
      </pc:sldChg>
      <pc:sldChg chg="addSp delSp modSp mod">
        <pc:chgData name="Kai Droste" userId="aa2842abafd12ffa" providerId="LiveId" clId="{79DA24F8-1F92-4769-8B43-51C53F32C636}" dt="2020-12-01T09:10:49.327" v="832"/>
        <pc:sldMkLst>
          <pc:docMk/>
          <pc:sldMk cId="2827896624" sldId="362"/>
        </pc:sldMkLst>
        <pc:cxnChg chg="add del mod modVis">
          <ac:chgData name="Kai Droste" userId="aa2842abafd12ffa" providerId="LiveId" clId="{79DA24F8-1F92-4769-8B43-51C53F32C636}" dt="2020-12-01T09:10:49.327" v="832"/>
          <ac:cxnSpMkLst>
            <pc:docMk/>
            <pc:sldMk cId="2827896624" sldId="362"/>
            <ac:cxnSpMk id="3" creationId="{B3447951-ECB1-425C-9709-D04EE7AEBDC6}"/>
          </ac:cxnSpMkLst>
        </pc:cxnChg>
      </pc:sldChg>
      <pc:sldChg chg="addSp delSp modSp mod">
        <pc:chgData name="Kai Droste" userId="aa2842abafd12ffa" providerId="LiveId" clId="{79DA24F8-1F92-4769-8B43-51C53F32C636}" dt="2020-12-01T09:10:49.327" v="832"/>
        <pc:sldMkLst>
          <pc:docMk/>
          <pc:sldMk cId="1973459388" sldId="363"/>
        </pc:sldMkLst>
        <pc:cxnChg chg="add del mod modVis">
          <ac:chgData name="Kai Droste" userId="aa2842abafd12ffa" providerId="LiveId" clId="{79DA24F8-1F92-4769-8B43-51C53F32C636}" dt="2020-12-01T09:10:49.327" v="832"/>
          <ac:cxnSpMkLst>
            <pc:docMk/>
            <pc:sldMk cId="1973459388" sldId="363"/>
            <ac:cxnSpMk id="2" creationId="{6C3AE470-D59A-4FAF-847F-BD66D1CA87A9}"/>
          </ac:cxnSpMkLst>
        </pc:cxnChg>
      </pc:sldChg>
      <pc:sldChg chg="addSp delSp modSp mod">
        <pc:chgData name="Kai Droste" userId="aa2842abafd12ffa" providerId="LiveId" clId="{79DA24F8-1F92-4769-8B43-51C53F32C636}" dt="2020-12-01T09:10:49.327" v="832"/>
        <pc:sldMkLst>
          <pc:docMk/>
          <pc:sldMk cId="660874886" sldId="365"/>
        </pc:sldMkLst>
        <pc:cxnChg chg="add del mod modVis">
          <ac:chgData name="Kai Droste" userId="aa2842abafd12ffa" providerId="LiveId" clId="{79DA24F8-1F92-4769-8B43-51C53F32C636}" dt="2020-12-01T09:10:49.327" v="832"/>
          <ac:cxnSpMkLst>
            <pc:docMk/>
            <pc:sldMk cId="660874886" sldId="365"/>
            <ac:cxnSpMk id="2" creationId="{630F2AD3-3FA5-4C9E-91D7-E0EBE32CBF86}"/>
          </ac:cxnSpMkLst>
        </pc:cxnChg>
      </pc:sldChg>
      <pc:sldChg chg="addSp delSp modSp mod">
        <pc:chgData name="Kai Droste" userId="aa2842abafd12ffa" providerId="LiveId" clId="{79DA24F8-1F92-4769-8B43-51C53F32C636}" dt="2020-12-01T09:10:49.327" v="832"/>
        <pc:sldMkLst>
          <pc:docMk/>
          <pc:sldMk cId="1371506176" sldId="366"/>
        </pc:sldMkLst>
        <pc:cxnChg chg="add del mod modVis">
          <ac:chgData name="Kai Droste" userId="aa2842abafd12ffa" providerId="LiveId" clId="{79DA24F8-1F92-4769-8B43-51C53F32C636}" dt="2020-12-01T09:10:49.327" v="832"/>
          <ac:cxnSpMkLst>
            <pc:docMk/>
            <pc:sldMk cId="1371506176" sldId="366"/>
            <ac:cxnSpMk id="2" creationId="{622D47E3-6FAC-4531-983F-B4A1A828BCD0}"/>
          </ac:cxnSpMkLst>
        </pc:cxnChg>
      </pc:sldChg>
      <pc:sldChg chg="addSp delSp modSp mod">
        <pc:chgData name="Kai Droste" userId="aa2842abafd12ffa" providerId="LiveId" clId="{79DA24F8-1F92-4769-8B43-51C53F32C636}" dt="2020-12-01T09:10:49.327" v="832"/>
        <pc:sldMkLst>
          <pc:docMk/>
          <pc:sldMk cId="824194370" sldId="368"/>
        </pc:sldMkLst>
        <pc:cxnChg chg="add del mod modVis">
          <ac:chgData name="Kai Droste" userId="aa2842abafd12ffa" providerId="LiveId" clId="{79DA24F8-1F92-4769-8B43-51C53F32C636}" dt="2020-12-01T09:10:49.327" v="832"/>
          <ac:cxnSpMkLst>
            <pc:docMk/>
            <pc:sldMk cId="824194370" sldId="368"/>
            <ac:cxnSpMk id="9" creationId="{2A071874-1E66-4FC8-B393-A02A1721E85F}"/>
          </ac:cxnSpMkLst>
        </pc:cxnChg>
      </pc:sldChg>
      <pc:sldChg chg="addSp delSp modSp mod">
        <pc:chgData name="Kai Droste" userId="aa2842abafd12ffa" providerId="LiveId" clId="{79DA24F8-1F92-4769-8B43-51C53F32C636}" dt="2020-12-01T09:10:49.327" v="832"/>
        <pc:sldMkLst>
          <pc:docMk/>
          <pc:sldMk cId="3973547774" sldId="371"/>
        </pc:sldMkLst>
        <pc:cxnChg chg="add del mod modVis">
          <ac:chgData name="Kai Droste" userId="aa2842abafd12ffa" providerId="LiveId" clId="{79DA24F8-1F92-4769-8B43-51C53F32C636}" dt="2020-12-01T09:10:49.327" v="832"/>
          <ac:cxnSpMkLst>
            <pc:docMk/>
            <pc:sldMk cId="3973547774" sldId="371"/>
            <ac:cxnSpMk id="3" creationId="{BA2ADBD6-01B8-400E-8258-9912A9774D79}"/>
          </ac:cxnSpMkLst>
        </pc:cxnChg>
      </pc:sldChg>
      <pc:sldChg chg="addSp delSp modSp mod">
        <pc:chgData name="Kai Droste" userId="aa2842abafd12ffa" providerId="LiveId" clId="{79DA24F8-1F92-4769-8B43-51C53F32C636}" dt="2020-12-01T09:10:49.327" v="832"/>
        <pc:sldMkLst>
          <pc:docMk/>
          <pc:sldMk cId="3797184467" sldId="373"/>
        </pc:sldMkLst>
        <pc:cxnChg chg="add del mod modVis">
          <ac:chgData name="Kai Droste" userId="aa2842abafd12ffa" providerId="LiveId" clId="{79DA24F8-1F92-4769-8B43-51C53F32C636}" dt="2020-12-01T09:10:49.327" v="832"/>
          <ac:cxnSpMkLst>
            <pc:docMk/>
            <pc:sldMk cId="3797184467" sldId="373"/>
            <ac:cxnSpMk id="5" creationId="{2C98231E-FB05-483B-92D5-7963A8BFD90F}"/>
          </ac:cxnSpMkLst>
        </pc:cxnChg>
      </pc:sldChg>
      <pc:sldChg chg="addSp delSp modSp mod">
        <pc:chgData name="Kai Droste" userId="aa2842abafd12ffa" providerId="LiveId" clId="{79DA24F8-1F92-4769-8B43-51C53F32C636}" dt="2020-12-01T09:10:49.327" v="832"/>
        <pc:sldMkLst>
          <pc:docMk/>
          <pc:sldMk cId="787392206" sldId="374"/>
        </pc:sldMkLst>
        <pc:cxnChg chg="add del mod modVis">
          <ac:chgData name="Kai Droste" userId="aa2842abafd12ffa" providerId="LiveId" clId="{79DA24F8-1F92-4769-8B43-51C53F32C636}" dt="2020-12-01T09:10:49.327" v="832"/>
          <ac:cxnSpMkLst>
            <pc:docMk/>
            <pc:sldMk cId="787392206" sldId="374"/>
            <ac:cxnSpMk id="5" creationId="{52C30390-1C54-4531-AE41-E70D1CC4381F}"/>
          </ac:cxnSpMkLst>
        </pc:cxnChg>
      </pc:sldChg>
      <pc:sldChg chg="addSp delSp modSp mod">
        <pc:chgData name="Kai Droste" userId="aa2842abafd12ffa" providerId="LiveId" clId="{79DA24F8-1F92-4769-8B43-51C53F32C636}" dt="2020-12-01T09:10:49.327" v="832"/>
        <pc:sldMkLst>
          <pc:docMk/>
          <pc:sldMk cId="2637886882" sldId="375"/>
        </pc:sldMkLst>
        <pc:cxnChg chg="add del mod modVis">
          <ac:chgData name="Kai Droste" userId="aa2842abafd12ffa" providerId="LiveId" clId="{79DA24F8-1F92-4769-8B43-51C53F32C636}" dt="2020-12-01T09:10:49.327" v="832"/>
          <ac:cxnSpMkLst>
            <pc:docMk/>
            <pc:sldMk cId="2637886882" sldId="375"/>
            <ac:cxnSpMk id="3" creationId="{E8872C5D-14AE-43D4-9586-195F6C9E6B0C}"/>
          </ac:cxnSpMkLst>
        </pc:cxnChg>
      </pc:sldChg>
      <pc:sldChg chg="addSp delSp modSp mod">
        <pc:chgData name="Kai Droste" userId="aa2842abafd12ffa" providerId="LiveId" clId="{79DA24F8-1F92-4769-8B43-51C53F32C636}" dt="2020-12-01T09:10:49.327" v="832"/>
        <pc:sldMkLst>
          <pc:docMk/>
          <pc:sldMk cId="1017521458" sldId="376"/>
        </pc:sldMkLst>
        <pc:cxnChg chg="add del mod modVis">
          <ac:chgData name="Kai Droste" userId="aa2842abafd12ffa" providerId="LiveId" clId="{79DA24F8-1F92-4769-8B43-51C53F32C636}" dt="2020-12-01T09:10:49.327" v="832"/>
          <ac:cxnSpMkLst>
            <pc:docMk/>
            <pc:sldMk cId="1017521458" sldId="376"/>
            <ac:cxnSpMk id="6" creationId="{34D3470E-C273-45B7-81A0-B6EF1E2FA638}"/>
          </ac:cxnSpMkLst>
        </pc:cxnChg>
      </pc:sldChg>
      <pc:sldChg chg="addSp delSp modSp mod">
        <pc:chgData name="Kai Droste" userId="aa2842abafd12ffa" providerId="LiveId" clId="{79DA24F8-1F92-4769-8B43-51C53F32C636}" dt="2020-12-01T09:10:49.327" v="832"/>
        <pc:sldMkLst>
          <pc:docMk/>
          <pc:sldMk cId="50501919" sldId="377"/>
        </pc:sldMkLst>
        <pc:cxnChg chg="add del mod modVis">
          <ac:chgData name="Kai Droste" userId="aa2842abafd12ffa" providerId="LiveId" clId="{79DA24F8-1F92-4769-8B43-51C53F32C636}" dt="2020-12-01T09:10:49.327" v="832"/>
          <ac:cxnSpMkLst>
            <pc:docMk/>
            <pc:sldMk cId="50501919" sldId="377"/>
            <ac:cxnSpMk id="2" creationId="{6D58D501-9284-4986-9685-437A86F4AB93}"/>
          </ac:cxnSpMkLst>
        </pc:cxnChg>
      </pc:sldChg>
      <pc:sldChg chg="addSp delSp modSp mod">
        <pc:chgData name="Kai Droste" userId="aa2842abafd12ffa" providerId="LiveId" clId="{79DA24F8-1F92-4769-8B43-51C53F32C636}" dt="2020-12-01T09:10:49.327" v="832"/>
        <pc:sldMkLst>
          <pc:docMk/>
          <pc:sldMk cId="886134019" sldId="378"/>
        </pc:sldMkLst>
        <pc:cxnChg chg="add del mod modVis">
          <ac:chgData name="Kai Droste" userId="aa2842abafd12ffa" providerId="LiveId" clId="{79DA24F8-1F92-4769-8B43-51C53F32C636}" dt="2020-12-01T09:10:49.327" v="832"/>
          <ac:cxnSpMkLst>
            <pc:docMk/>
            <pc:sldMk cId="886134019" sldId="378"/>
            <ac:cxnSpMk id="3" creationId="{55426E8C-BCE7-4702-A778-AD7592E1391E}"/>
          </ac:cxnSpMkLst>
        </pc:cxnChg>
      </pc:sldChg>
      <pc:sldChg chg="addSp delSp modSp mod">
        <pc:chgData name="Kai Droste" userId="aa2842abafd12ffa" providerId="LiveId" clId="{79DA24F8-1F92-4769-8B43-51C53F32C636}" dt="2020-12-01T09:10:49.327" v="832"/>
        <pc:sldMkLst>
          <pc:docMk/>
          <pc:sldMk cId="420981074" sldId="379"/>
        </pc:sldMkLst>
        <pc:cxnChg chg="add del mod modVis">
          <ac:chgData name="Kai Droste" userId="aa2842abafd12ffa" providerId="LiveId" clId="{79DA24F8-1F92-4769-8B43-51C53F32C636}" dt="2020-12-01T09:10:49.327" v="832"/>
          <ac:cxnSpMkLst>
            <pc:docMk/>
            <pc:sldMk cId="420981074" sldId="379"/>
            <ac:cxnSpMk id="2" creationId="{19CB510F-B65F-45E9-A1DA-593864D1B090}"/>
          </ac:cxnSpMkLst>
        </pc:cxnChg>
      </pc:sldChg>
      <pc:sldChg chg="addSp delSp modSp mod">
        <pc:chgData name="Kai Droste" userId="aa2842abafd12ffa" providerId="LiveId" clId="{79DA24F8-1F92-4769-8B43-51C53F32C636}" dt="2020-12-01T09:10:49.327" v="832"/>
        <pc:sldMkLst>
          <pc:docMk/>
          <pc:sldMk cId="1824736044" sldId="380"/>
        </pc:sldMkLst>
        <pc:cxnChg chg="add del mod modVis">
          <ac:chgData name="Kai Droste" userId="aa2842abafd12ffa" providerId="LiveId" clId="{79DA24F8-1F92-4769-8B43-51C53F32C636}" dt="2020-12-01T09:10:49.327" v="832"/>
          <ac:cxnSpMkLst>
            <pc:docMk/>
            <pc:sldMk cId="1824736044" sldId="380"/>
            <ac:cxnSpMk id="2" creationId="{D32FBC24-E37F-497B-B758-DBB5689B4942}"/>
          </ac:cxnSpMkLst>
        </pc:cxnChg>
      </pc:sldChg>
      <pc:sldChg chg="addSp delSp modSp mod">
        <pc:chgData name="Kai Droste" userId="aa2842abafd12ffa" providerId="LiveId" clId="{79DA24F8-1F92-4769-8B43-51C53F32C636}" dt="2020-12-01T09:10:49.327" v="832"/>
        <pc:sldMkLst>
          <pc:docMk/>
          <pc:sldMk cId="3394776092" sldId="381"/>
        </pc:sldMkLst>
        <pc:cxnChg chg="add del mod modVis">
          <ac:chgData name="Kai Droste" userId="aa2842abafd12ffa" providerId="LiveId" clId="{79DA24F8-1F92-4769-8B43-51C53F32C636}" dt="2020-12-01T09:10:49.327" v="832"/>
          <ac:cxnSpMkLst>
            <pc:docMk/>
            <pc:sldMk cId="3394776092" sldId="381"/>
            <ac:cxnSpMk id="2" creationId="{7C1040E5-4D7B-4C31-9379-54A5B7F6EC7D}"/>
          </ac:cxnSpMkLst>
        </pc:cxnChg>
      </pc:sldChg>
      <pc:sldChg chg="addSp delSp modSp mod">
        <pc:chgData name="Kai Droste" userId="aa2842abafd12ffa" providerId="LiveId" clId="{79DA24F8-1F92-4769-8B43-51C53F32C636}" dt="2020-12-01T09:10:49.327" v="832"/>
        <pc:sldMkLst>
          <pc:docMk/>
          <pc:sldMk cId="1604095271" sldId="382"/>
        </pc:sldMkLst>
        <pc:cxnChg chg="add del mod modVis">
          <ac:chgData name="Kai Droste" userId="aa2842abafd12ffa" providerId="LiveId" clId="{79DA24F8-1F92-4769-8B43-51C53F32C636}" dt="2020-12-01T09:10:49.327" v="832"/>
          <ac:cxnSpMkLst>
            <pc:docMk/>
            <pc:sldMk cId="1604095271" sldId="382"/>
            <ac:cxnSpMk id="3" creationId="{022B358E-605B-4103-96AE-87DF5AD12318}"/>
          </ac:cxnSpMkLst>
        </pc:cxnChg>
      </pc:sldChg>
      <pc:sldChg chg="addSp delSp modSp mod">
        <pc:chgData name="Kai Droste" userId="aa2842abafd12ffa" providerId="LiveId" clId="{79DA24F8-1F92-4769-8B43-51C53F32C636}" dt="2020-12-01T09:10:49.327" v="832"/>
        <pc:sldMkLst>
          <pc:docMk/>
          <pc:sldMk cId="3362897087" sldId="383"/>
        </pc:sldMkLst>
        <pc:cxnChg chg="add del mod modVis">
          <ac:chgData name="Kai Droste" userId="aa2842abafd12ffa" providerId="LiveId" clId="{79DA24F8-1F92-4769-8B43-51C53F32C636}" dt="2020-12-01T09:10:49.327" v="832"/>
          <ac:cxnSpMkLst>
            <pc:docMk/>
            <pc:sldMk cId="3362897087" sldId="383"/>
            <ac:cxnSpMk id="3" creationId="{148C2C1D-158B-4B25-81A8-ECB193A28C08}"/>
          </ac:cxnSpMkLst>
        </pc:cxnChg>
      </pc:sldChg>
      <pc:sldChg chg="addSp delSp modSp mod">
        <pc:chgData name="Kai Droste" userId="aa2842abafd12ffa" providerId="LiveId" clId="{79DA24F8-1F92-4769-8B43-51C53F32C636}" dt="2020-12-01T09:10:49.327" v="832"/>
        <pc:sldMkLst>
          <pc:docMk/>
          <pc:sldMk cId="3104933333" sldId="384"/>
        </pc:sldMkLst>
        <pc:cxnChg chg="add del mod modVis">
          <ac:chgData name="Kai Droste" userId="aa2842abafd12ffa" providerId="LiveId" clId="{79DA24F8-1F92-4769-8B43-51C53F32C636}" dt="2020-12-01T09:10:49.327" v="832"/>
          <ac:cxnSpMkLst>
            <pc:docMk/>
            <pc:sldMk cId="3104933333" sldId="384"/>
            <ac:cxnSpMk id="3" creationId="{C49A77DC-666C-4CBD-A3E2-510E140CA4F4}"/>
          </ac:cxnSpMkLst>
        </pc:cxnChg>
      </pc:sldChg>
      <pc:sldChg chg="addSp delSp modSp mod">
        <pc:chgData name="Kai Droste" userId="aa2842abafd12ffa" providerId="LiveId" clId="{79DA24F8-1F92-4769-8B43-51C53F32C636}" dt="2020-12-01T09:10:49.327" v="832"/>
        <pc:sldMkLst>
          <pc:docMk/>
          <pc:sldMk cId="1745181649" sldId="385"/>
        </pc:sldMkLst>
        <pc:cxnChg chg="add del mod modVis">
          <ac:chgData name="Kai Droste" userId="aa2842abafd12ffa" providerId="LiveId" clId="{79DA24F8-1F92-4769-8B43-51C53F32C636}" dt="2020-12-01T09:10:49.327" v="832"/>
          <ac:cxnSpMkLst>
            <pc:docMk/>
            <pc:sldMk cId="1745181649" sldId="385"/>
            <ac:cxnSpMk id="5" creationId="{B971C5AF-8B37-47B3-AC35-D512BE0AE4B3}"/>
          </ac:cxnSpMkLst>
        </pc:cxnChg>
      </pc:sldChg>
      <pc:sldChg chg="addSp delSp modSp mod">
        <pc:chgData name="Kai Droste" userId="aa2842abafd12ffa" providerId="LiveId" clId="{79DA24F8-1F92-4769-8B43-51C53F32C636}" dt="2020-12-01T09:10:49.327" v="832"/>
        <pc:sldMkLst>
          <pc:docMk/>
          <pc:sldMk cId="231383366" sldId="386"/>
        </pc:sldMkLst>
        <pc:cxnChg chg="add del mod modVis">
          <ac:chgData name="Kai Droste" userId="aa2842abafd12ffa" providerId="LiveId" clId="{79DA24F8-1F92-4769-8B43-51C53F32C636}" dt="2020-12-01T09:10:49.327" v="832"/>
          <ac:cxnSpMkLst>
            <pc:docMk/>
            <pc:sldMk cId="231383366" sldId="386"/>
            <ac:cxnSpMk id="3" creationId="{FC878ABB-CB11-466A-876D-841E46798F68}"/>
          </ac:cxnSpMkLst>
        </pc:cxnChg>
      </pc:sldChg>
      <pc:sldChg chg="addSp delSp modSp mod">
        <pc:chgData name="Kai Droste" userId="aa2842abafd12ffa" providerId="LiveId" clId="{79DA24F8-1F92-4769-8B43-51C53F32C636}" dt="2020-12-01T09:10:49.327" v="832"/>
        <pc:sldMkLst>
          <pc:docMk/>
          <pc:sldMk cId="1709588480" sldId="387"/>
        </pc:sldMkLst>
        <pc:cxnChg chg="add del mod modVis">
          <ac:chgData name="Kai Droste" userId="aa2842abafd12ffa" providerId="LiveId" clId="{79DA24F8-1F92-4769-8B43-51C53F32C636}" dt="2020-12-01T09:10:49.327" v="832"/>
          <ac:cxnSpMkLst>
            <pc:docMk/>
            <pc:sldMk cId="1709588480" sldId="387"/>
            <ac:cxnSpMk id="3" creationId="{D5D5B4EC-D769-4563-A647-D20D44E95CC9}"/>
          </ac:cxnSpMkLst>
        </pc:cxnChg>
      </pc:sldChg>
      <pc:sldChg chg="addSp delSp modSp mod">
        <pc:chgData name="Kai Droste" userId="aa2842abafd12ffa" providerId="LiveId" clId="{79DA24F8-1F92-4769-8B43-51C53F32C636}" dt="2020-12-01T09:10:49.327" v="832"/>
        <pc:sldMkLst>
          <pc:docMk/>
          <pc:sldMk cId="2228132480" sldId="388"/>
        </pc:sldMkLst>
        <pc:cxnChg chg="add del mod modVis">
          <ac:chgData name="Kai Droste" userId="aa2842abafd12ffa" providerId="LiveId" clId="{79DA24F8-1F92-4769-8B43-51C53F32C636}" dt="2020-12-01T09:10:49.327" v="832"/>
          <ac:cxnSpMkLst>
            <pc:docMk/>
            <pc:sldMk cId="2228132480" sldId="388"/>
            <ac:cxnSpMk id="3" creationId="{971098D6-9BF0-469D-95BD-45A21E2B3DD8}"/>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100">
                <a:latin typeface="+mn-lt"/>
              </a:defRPr>
            </a:lvl1pPr>
          </a:lstStyle>
          <a:p>
            <a:pPr>
              <a:defRPr/>
            </a:pPr>
            <a:endParaRPr lang="de-DE" sz="1000">
              <a:latin typeface="Arial" pitchFamily="34" charset="0"/>
              <a:cs typeface="Arial" pitchFamily="34" charset="0"/>
            </a:endParaRPr>
          </a:p>
        </p:txBody>
      </p:sp>
      <p:sp>
        <p:nvSpPr>
          <p:cNvPr id="3" name="Datumsplatzhalter 2"/>
          <p:cNvSpPr>
            <a:spLocks noGrp="1"/>
          </p:cNvSpPr>
          <p:nvPr>
            <p:ph type="dt" sz="quarter"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100" smtClean="0">
                <a:latin typeface="+mn-lt"/>
              </a:defRPr>
            </a:lvl1pPr>
          </a:lstStyle>
          <a:p>
            <a:pPr>
              <a:defRPr/>
            </a:pPr>
            <a:fld id="{A989147A-E99F-426E-8428-4F7A2B762C1A}" type="datetimeFigureOut">
              <a:rPr lang="de-DE" sz="1000">
                <a:latin typeface="Arial" pitchFamily="34" charset="0"/>
                <a:cs typeface="Arial" pitchFamily="34" charset="0"/>
              </a:rPr>
              <a:pPr>
                <a:defRPr/>
              </a:pPr>
              <a:t>01.09.2022</a:t>
            </a:fld>
            <a:endParaRPr lang="de-DE" sz="1000">
              <a:latin typeface="Arial" pitchFamily="34" charset="0"/>
              <a:cs typeface="Arial" pitchFamily="34" charset="0"/>
            </a:endParaRPr>
          </a:p>
        </p:txBody>
      </p:sp>
      <p:sp>
        <p:nvSpPr>
          <p:cNvPr id="4" name="Fußzeilenplatzhalter 3"/>
          <p:cNvSpPr>
            <a:spLocks noGrp="1"/>
          </p:cNvSpPr>
          <p:nvPr>
            <p:ph type="ftr" sz="quarter" idx="2"/>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100">
                <a:latin typeface="+mn-lt"/>
              </a:defRPr>
            </a:lvl1pPr>
          </a:lstStyle>
          <a:p>
            <a:pPr>
              <a:defRPr/>
            </a:pPr>
            <a:endParaRPr lang="de-DE" sz="1000">
              <a:latin typeface="Arial" pitchFamily="34" charset="0"/>
              <a:cs typeface="Arial" pitchFamily="34" charset="0"/>
            </a:endParaRPr>
          </a:p>
        </p:txBody>
      </p:sp>
      <p:sp>
        <p:nvSpPr>
          <p:cNvPr id="5" name="Foliennummernplatzhalter 4"/>
          <p:cNvSpPr>
            <a:spLocks noGrp="1"/>
          </p:cNvSpPr>
          <p:nvPr>
            <p:ph type="sldNum" sz="quarter" idx="3"/>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100" smtClean="0">
                <a:latin typeface="+mn-lt"/>
              </a:defRPr>
            </a:lvl1pPr>
          </a:lstStyle>
          <a:p>
            <a:pPr>
              <a:defRPr/>
            </a:pPr>
            <a:fld id="{1FEB8BDD-D483-4F2A-8149-5CAA22251911}" type="slidenum">
              <a:rPr lang="de-DE" sz="1000">
                <a:latin typeface="Arial" pitchFamily="34" charset="0"/>
                <a:cs typeface="Arial" pitchFamily="34" charset="0"/>
              </a:rPr>
              <a:pPr>
                <a:defRPr/>
              </a:pPr>
              <a:t>‹Nr.›</a:t>
            </a:fld>
            <a:endParaRPr lang="de-DE" sz="100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000" smtClean="0">
                <a:latin typeface="+mn-lt"/>
              </a:defRPr>
            </a:lvl1pPr>
          </a:lstStyle>
          <a:p>
            <a:pPr>
              <a:defRPr/>
            </a:pPr>
            <a:fld id="{E619EF57-6584-4C28-9DE9-68C51C925951}" type="datetimeFigureOut">
              <a:rPr lang="de-DE" smtClean="0"/>
              <a:pPr>
                <a:defRPr/>
              </a:pPr>
              <a:t>01.09.2022</a:t>
            </a:fld>
            <a:endParaRPr lang="de-DE"/>
          </a:p>
        </p:txBody>
      </p:sp>
      <p:sp>
        <p:nvSpPr>
          <p:cNvPr id="4" name="Folienbildplatzhalter 3"/>
          <p:cNvSpPr>
            <a:spLocks noGrp="1" noRot="1" noChangeAspect="1"/>
          </p:cNvSpPr>
          <p:nvPr>
            <p:ph type="sldImg" idx="2"/>
          </p:nvPr>
        </p:nvSpPr>
        <p:spPr>
          <a:xfrm>
            <a:off x="441325" y="1231900"/>
            <a:ext cx="5915025" cy="3327400"/>
          </a:xfrm>
          <a:prstGeom prst="rect">
            <a:avLst/>
          </a:prstGeom>
          <a:noFill/>
          <a:ln w="12700">
            <a:solidFill>
              <a:prstClr val="black"/>
            </a:solidFill>
          </a:ln>
        </p:spPr>
        <p:txBody>
          <a:bodyPr vert="horz" lIns="87525" tIns="43763" rIns="87525" bIns="43763" rtlCol="0" anchor="ctr"/>
          <a:lstStyle/>
          <a:p>
            <a:pPr lvl="0"/>
            <a:endParaRPr lang="de-DE" noProof="0"/>
          </a:p>
        </p:txBody>
      </p:sp>
      <p:sp>
        <p:nvSpPr>
          <p:cNvPr id="5" name="Notizenplatzhalter 4"/>
          <p:cNvSpPr>
            <a:spLocks noGrp="1"/>
          </p:cNvSpPr>
          <p:nvPr>
            <p:ph type="body" sz="quarter" idx="3"/>
          </p:nvPr>
        </p:nvSpPr>
        <p:spPr>
          <a:xfrm>
            <a:off x="679465" y="4744165"/>
            <a:ext cx="5438748" cy="3880336"/>
          </a:xfrm>
          <a:prstGeom prst="rect">
            <a:avLst/>
          </a:prstGeom>
        </p:spPr>
        <p:txBody>
          <a:bodyPr vert="horz" lIns="87525" tIns="43763" rIns="87525" bIns="43763"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‹Nr.›</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sz="1000"/>
              <a:t>Entwicklung einer Cloud basierten Gebäudeautomation und Vergleich dieser zum aktuellen Stand der Technik</a:t>
            </a:r>
            <a:endParaRPr lang="de-DE"/>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p>
          <a:p>
            <a:pPr marL="0" marR="0" lvl="0" indent="0" algn="l" defTabSz="914400" rtl="0" eaLnBrk="1" fontAlgn="base" latinLnBrk="0" hangingPunct="1">
              <a:lnSpc>
                <a:spcPct val="100000"/>
              </a:lnSpc>
              <a:spcBef>
                <a:spcPct val="30000"/>
              </a:spcBef>
              <a:spcAft>
                <a:spcPct val="0"/>
              </a:spcAft>
              <a:buClrTx/>
              <a:buSzTx/>
              <a:buFontTx/>
              <a:buNone/>
              <a:tabLst/>
              <a:defRPr/>
            </a:pPr>
            <a:r>
              <a:rPr lang="de-DE"/>
              <a:t>Es wird geschätzt, dass die Nutzung des IoT bis 2025 auf über 80% anwachsen und zu einem potenziellen globalen wirtschaftlichen Aufschwung führen wird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p>
          <a:p>
            <a:pPr marL="0" marR="0" lvl="0" indent="0" algn="l" defTabSz="914400" rtl="0" eaLnBrk="1" fontAlgn="base" latinLnBrk="0" hangingPunct="1">
              <a:lnSpc>
                <a:spcPct val="100000"/>
              </a:lnSpc>
              <a:spcBef>
                <a:spcPct val="30000"/>
              </a:spcBef>
              <a:spcAft>
                <a:spcPct val="0"/>
              </a:spcAft>
              <a:buClrTx/>
              <a:buSzTx/>
              <a:buFontTx/>
              <a:buNone/>
              <a:tabLst/>
              <a:defRPr/>
            </a:pPr>
            <a:r>
              <a:rPr lang="de-DE"/>
              <a:t>[</a:t>
            </a:r>
            <a:r>
              <a:rPr lang="en-US" sz="1000" b="0" i="0" u="none" strike="noStrike" kern="1200" baseline="0">
                <a:solidFill>
                  <a:schemeClr val="tx1"/>
                </a:solidFill>
                <a:latin typeface="Arial" pitchFamily="34" charset="0"/>
                <a:ea typeface="+mn-ea"/>
                <a:cs typeface="Arial" pitchFamily="34" charset="0"/>
              </a:rPr>
              <a:t>H. Uddin; M. Gibson; G. A. Safdar; T. </a:t>
            </a:r>
            <a:r>
              <a:rPr lang="en-US" sz="1000" b="0" i="0" u="none" strike="noStrike" kern="1200" baseline="0" err="1">
                <a:solidFill>
                  <a:schemeClr val="tx1"/>
                </a:solidFill>
                <a:latin typeface="Arial" pitchFamily="34" charset="0"/>
                <a:ea typeface="+mn-ea"/>
                <a:cs typeface="Arial" pitchFamily="34" charset="0"/>
              </a:rPr>
              <a:t>Kalsoom</a:t>
            </a:r>
            <a:r>
              <a:rPr lang="en-US" sz="1000" b="0" i="0" u="none" strike="noStrike" kern="1200" baseline="0">
                <a:solidFill>
                  <a:schemeClr val="tx1"/>
                </a:solidFill>
                <a:latin typeface="Arial" pitchFamily="34" charset="0"/>
                <a:ea typeface="+mn-ea"/>
                <a:cs typeface="Arial" pitchFamily="34" charset="0"/>
              </a:rPr>
              <a:t>; N. Ramzan; M. Ur-Rehman; M. A. Imran (2019): IoT for 5G/B5G Applications in Smart Homes, Smart Cities, Wearables and Connected Cars. In: 2019 IEEE 24th International Workshop on Computer Aided Modeling and Design of Communication Links and Networks (CAMAD). 2019 IEEE 24th International Workshop on Computer Aided Modeling and Design of Communication Links and Networks (CAMAD), S. 1–5.]</a:t>
            </a:r>
          </a:p>
          <a:p>
            <a:endParaRPr lang="de-DE"/>
          </a:p>
        </p:txBody>
      </p:sp>
    </p:spTree>
    <p:extLst>
      <p:ext uri="{BB962C8B-B14F-4D97-AF65-F5344CB8AC3E}">
        <p14:creationId xmlns:p14="http://schemas.microsoft.com/office/powerpoint/2010/main" val="2296499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Das Platinen Layout wurde anhand eines Lastenheftes erstellt</a:t>
            </a:r>
          </a:p>
          <a:p>
            <a:pPr marL="171450" indent="-171450">
              <a:buFont typeface="Arial" panose="020B0604020202020204" pitchFamily="34" charset="0"/>
              <a:buChar char="•"/>
            </a:pPr>
            <a:endParaRPr lang="de-DE"/>
          </a:p>
          <a:p>
            <a:pPr marL="171450" indent="-171450">
              <a:buFont typeface="Arial" panose="020B0604020202020204" pitchFamily="34" charset="0"/>
              <a:buChar char="•"/>
            </a:pPr>
            <a:r>
              <a:rPr lang="de-DE"/>
              <a:t>Kommunizieren über WLAN mit der Cloud</a:t>
            </a:r>
          </a:p>
          <a:p>
            <a:pPr marL="171450" indent="-171450">
              <a:buFont typeface="Arial" panose="020B0604020202020204" pitchFamily="34" charset="0"/>
              <a:buChar char="•"/>
            </a:pPr>
            <a:endParaRPr lang="de-DE"/>
          </a:p>
          <a:p>
            <a:pPr marL="171450" indent="-171450">
              <a:buFont typeface="Arial" panose="020B0604020202020204" pitchFamily="34" charset="0"/>
              <a:buChar char="•"/>
            </a:pPr>
            <a:endParaRPr lang="de-DE"/>
          </a:p>
        </p:txBody>
      </p:sp>
    </p:spTree>
    <p:extLst>
      <p:ext uri="{BB962C8B-B14F-4D97-AF65-F5344CB8AC3E}">
        <p14:creationId xmlns:p14="http://schemas.microsoft.com/office/powerpoint/2010/main" val="28390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de-DE">
                <a:latin typeface="+mj-lt"/>
                <a:cs typeface="Arial" panose="020B0604020202020204" pitchFamily="34" charset="0"/>
              </a:rPr>
              <a:t>Konfiguration über Webserver</a:t>
            </a:r>
          </a:p>
          <a:p>
            <a:pPr marL="2160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de-DE">
                <a:latin typeface="+mj-lt"/>
                <a:cs typeface="Arial" panose="020B0604020202020204" pitchFamily="34" charset="0"/>
              </a:rPr>
              <a:t>Keine Programmierkenntnisse notwendig</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de-DE">
                <a:latin typeface="+mj-lt"/>
                <a:cs typeface="Arial" panose="020B0604020202020204" pitchFamily="34" charset="0"/>
              </a:rPr>
              <a:t>Aufrufen des Webservers über Tastendruck am Gateway</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de-DE">
                <a:latin typeface="+mj-lt"/>
                <a:cs typeface="Arial" panose="020B0604020202020204" pitchFamily="34" charset="0"/>
              </a:rPr>
              <a:t>Over-the-Air (OTA) Updates</a:t>
            </a:r>
          </a:p>
          <a:p>
            <a:endParaRPr lang="de-DE"/>
          </a:p>
        </p:txBody>
      </p:sp>
    </p:spTree>
    <p:extLst>
      <p:ext uri="{BB962C8B-B14F-4D97-AF65-F5344CB8AC3E}">
        <p14:creationId xmlns:p14="http://schemas.microsoft.com/office/powerpoint/2010/main" val="166422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Es wurden zwei repräsentative Systeme mit den Gateways ausgestattet</a:t>
            </a:r>
          </a:p>
          <a:p>
            <a:pPr marL="171450" indent="-171450">
              <a:buFont typeface="Arial" panose="020B0604020202020204" pitchFamily="34" charset="0"/>
              <a:buChar char="•"/>
            </a:pPr>
            <a:r>
              <a:rPr lang="de-DE" dirty="0"/>
              <a:t>BIM (Building Information Modelling) – Modell von der Versuchshalle</a:t>
            </a:r>
          </a:p>
          <a:p>
            <a:pPr marL="628650" lvl="1" indent="-171450">
              <a:buFont typeface="Arial" panose="020B0604020202020204" pitchFamily="34" charset="0"/>
              <a:buChar char="•"/>
            </a:pPr>
            <a:r>
              <a:rPr lang="de-DE" dirty="0"/>
              <a:t>Hier können die Lüftungs- und Heizungsleitungen gesehen werden</a:t>
            </a:r>
          </a:p>
        </p:txBody>
      </p:sp>
    </p:spTree>
    <p:extLst>
      <p:ext uri="{BB962C8B-B14F-4D97-AF65-F5344CB8AC3E}">
        <p14:creationId xmlns:p14="http://schemas.microsoft.com/office/powerpoint/2010/main" val="2565451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Vergleich im realen Betrieb</a:t>
            </a:r>
          </a:p>
        </p:txBody>
      </p:sp>
    </p:spTree>
    <p:extLst>
      <p:ext uri="{BB962C8B-B14F-4D97-AF65-F5344CB8AC3E}">
        <p14:creationId xmlns:p14="http://schemas.microsoft.com/office/powerpoint/2010/main" val="619851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sz="1800" b="0" i="0" u="none" strike="noStrike" baseline="0" dirty="0">
                <a:latin typeface="STIXGeneral-Regular"/>
              </a:rPr>
              <a:t>For measuring temperatures, a MAX31865 [26] </a:t>
            </a:r>
            <a:r>
              <a:rPr lang="en-US" sz="1800" b="0" i="0" u="none" strike="noStrike" baseline="0" dirty="0" err="1">
                <a:latin typeface="STIXGeneral-Regular"/>
              </a:rPr>
              <a:t>rtd</a:t>
            </a:r>
            <a:r>
              <a:rPr lang="en-US" sz="1800" b="0" i="0" u="none" strike="noStrike" baseline="0" dirty="0">
                <a:latin typeface="STIXGeneral-Regular"/>
              </a:rPr>
              <a:t> to digital</a:t>
            </a:r>
          </a:p>
          <a:p>
            <a:pPr algn="l"/>
            <a:r>
              <a:rPr lang="en-US" sz="1800" b="0" i="0" u="none" strike="noStrike" baseline="0" dirty="0">
                <a:latin typeface="STIXGeneral-Regular"/>
              </a:rPr>
              <a:t>converter is used. </a:t>
            </a:r>
          </a:p>
          <a:p>
            <a:pPr algn="l"/>
            <a:r>
              <a:rPr lang="en-US" sz="1800" b="0" i="0" u="none" strike="noStrike" baseline="0" dirty="0">
                <a:latin typeface="STIXGeneral-Regular"/>
              </a:rPr>
              <a:t>This converter has a 15-Bit </a:t>
            </a:r>
            <a:r>
              <a:rPr lang="en-US" sz="1800" b="0" i="0" u="none" strike="noStrike" baseline="0" dirty="0" err="1">
                <a:latin typeface="STIXGeneral-Regular"/>
              </a:rPr>
              <a:t>adc</a:t>
            </a:r>
            <a:r>
              <a:rPr lang="en-US" sz="1800" b="0" i="0" u="none" strike="noStrike" baseline="0" dirty="0">
                <a:latin typeface="STIXGeneral-Regular"/>
              </a:rPr>
              <a:t> resolution</a:t>
            </a:r>
          </a:p>
          <a:p>
            <a:pPr algn="l"/>
            <a:r>
              <a:rPr lang="en-US" sz="1800" b="0" i="0" u="none" strike="noStrike" baseline="0" dirty="0">
                <a:latin typeface="STIXGeneral-Regular"/>
              </a:rPr>
              <a:t>which means it has an accuracy of approximately</a:t>
            </a:r>
          </a:p>
          <a:p>
            <a:pPr algn="l"/>
            <a:r>
              <a:rPr lang="en-US" sz="1800" b="0" i="0" u="none" strike="noStrike" baseline="0" dirty="0">
                <a:latin typeface="STIXMath-Regular"/>
              </a:rPr>
              <a:t>0</a:t>
            </a:r>
            <a:r>
              <a:rPr lang="en-US" sz="1800" b="0" i="1" u="none" strike="noStrike" baseline="0" dirty="0">
                <a:latin typeface="STIXMath-Italic"/>
              </a:rPr>
              <a:t>.</a:t>
            </a:r>
            <a:r>
              <a:rPr lang="en-US" sz="1800" b="0" i="0" u="none" strike="noStrike" baseline="0" dirty="0">
                <a:latin typeface="STIXMath-Regular"/>
              </a:rPr>
              <a:t>03125 </a:t>
            </a:r>
            <a:r>
              <a:rPr lang="en-US" sz="1800" b="0" i="0" u="none" strike="noStrike" baseline="0" dirty="0">
                <a:latin typeface="STIXGeneral-Regular"/>
              </a:rPr>
              <a:t>°</a:t>
            </a:r>
            <a:r>
              <a:rPr lang="en-US" sz="1800" b="0" i="0" u="none" strike="noStrike" baseline="0" dirty="0">
                <a:latin typeface="STIXMath-Regular"/>
              </a:rPr>
              <a:t>C</a:t>
            </a:r>
            <a:r>
              <a:rPr lang="en-US" sz="1800" b="0" i="0" u="none" strike="noStrike" baseline="0" dirty="0">
                <a:latin typeface="STIXGeneral-Regular"/>
              </a:rPr>
              <a:t>. </a:t>
            </a:r>
          </a:p>
          <a:p>
            <a:pPr algn="l"/>
            <a:r>
              <a:rPr lang="en-US" sz="1800" b="0" i="0" u="none" strike="noStrike" baseline="0" dirty="0">
                <a:latin typeface="STIXGeneral-Regular"/>
              </a:rPr>
              <a:t>According to its data sheet, the resolution varies</a:t>
            </a:r>
          </a:p>
          <a:p>
            <a:pPr algn="l"/>
            <a:r>
              <a:rPr lang="en-US" sz="1800" b="0" i="0" u="none" strike="noStrike" baseline="0" dirty="0">
                <a:latin typeface="STIXGeneral-Regular"/>
              </a:rPr>
              <a:t>due to </a:t>
            </a:r>
            <a:r>
              <a:rPr lang="en-US" sz="1800" b="0" i="0" u="none" strike="noStrike" baseline="0" dirty="0" err="1">
                <a:latin typeface="STIXGeneral-Regular"/>
              </a:rPr>
              <a:t>rtd</a:t>
            </a:r>
            <a:r>
              <a:rPr lang="en-US" sz="1800" b="0" i="0" u="none" strike="noStrike" baseline="0" dirty="0">
                <a:latin typeface="STIXGeneral-Regular"/>
              </a:rPr>
              <a:t> non-linearity which results in a total resolution</a:t>
            </a:r>
          </a:p>
          <a:p>
            <a:pPr algn="l"/>
            <a:r>
              <a:rPr lang="en-US" sz="1800" b="0" i="0" u="none" strike="noStrike" baseline="0" dirty="0">
                <a:latin typeface="STIXGeneral-Regular"/>
              </a:rPr>
              <a:t>over all operating conditions of </a:t>
            </a:r>
            <a:r>
              <a:rPr lang="en-US" sz="1800" b="0" i="0" u="none" strike="noStrike" baseline="0" dirty="0">
                <a:latin typeface="STIXMath-Regular"/>
              </a:rPr>
              <a:t>0.5 </a:t>
            </a:r>
            <a:r>
              <a:rPr lang="en-US" sz="1800" b="0" i="0" u="none" strike="noStrike" baseline="0" dirty="0">
                <a:latin typeface="STIXGeneral-Regular"/>
              </a:rPr>
              <a:t>°</a:t>
            </a:r>
            <a:r>
              <a:rPr lang="en-US" sz="1800" b="0" i="0" u="none" strike="noStrike" baseline="0" dirty="0">
                <a:latin typeface="STIXMath-Regular"/>
              </a:rPr>
              <a:t>C</a:t>
            </a:r>
            <a:r>
              <a:rPr lang="en-US" sz="1800" b="0" i="0" u="none" strike="noStrike" baseline="0" dirty="0">
                <a:latin typeface="STIXGeneral-Regular"/>
              </a:rPr>
              <a:t>.</a:t>
            </a:r>
            <a:endParaRPr lang="de-DE" dirty="0"/>
          </a:p>
        </p:txBody>
      </p:sp>
    </p:spTree>
    <p:extLst>
      <p:ext uri="{BB962C8B-B14F-4D97-AF65-F5344CB8AC3E}">
        <p14:creationId xmlns:p14="http://schemas.microsoft.com/office/powerpoint/2010/main" val="4282400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809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897675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12" name="Textplatzhalter 11"/>
          <p:cNvSpPr>
            <a:spLocks noGrp="1"/>
          </p:cNvSpPr>
          <p:nvPr>
            <p:ph type="body" sz="quarter" idx="13" hasCustomPrompt="1"/>
          </p:nvPr>
        </p:nvSpPr>
        <p:spPr>
          <a:xfrm>
            <a:off x="383118" y="871200"/>
            <a:ext cx="11425767"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381497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eispiel-Titel, 2. Variante">
    <p:spTree>
      <p:nvGrpSpPr>
        <p:cNvPr id="1" name=""/>
        <p:cNvGrpSpPr/>
        <p:nvPr/>
      </p:nvGrpSpPr>
      <p:grpSpPr>
        <a:xfrm>
          <a:off x="0" y="0"/>
          <a:ext cx="0" cy="0"/>
          <a:chOff x="0" y="0"/>
          <a:chExt cx="0" cy="0"/>
        </a:xfrm>
      </p:grpSpPr>
      <p:sp>
        <p:nvSpPr>
          <p:cNvPr id="3" name="Rechteck 2"/>
          <p:cNvSpPr/>
          <p:nvPr userDrawn="1"/>
        </p:nvSpPr>
        <p:spPr>
          <a:xfrm>
            <a:off x="0" y="0"/>
            <a:ext cx="12192000" cy="2312988"/>
          </a:xfrm>
          <a:prstGeom prst="rect">
            <a:avLst/>
          </a:prstGeom>
          <a:solidFill>
            <a:srgbClr val="9D9EA0"/>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Arial" panose="020B0604020202020204" pitchFamily="34" charset="0"/>
              <a:cs typeface="Arial" panose="020B0604020202020204" pitchFamily="34" charset="0"/>
            </a:endParaRPr>
          </a:p>
        </p:txBody>
      </p:sp>
      <p:sp>
        <p:nvSpPr>
          <p:cNvPr id="4"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2. Variante</a:t>
            </a:r>
            <a:endParaRPr lang="en-US"/>
          </a:p>
        </p:txBody>
      </p:sp>
      <p:sp>
        <p:nvSpPr>
          <p:cNvPr id="5"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6" name="Textplatzhalter 9"/>
          <p:cNvSpPr>
            <a:spLocks noGrp="1"/>
          </p:cNvSpPr>
          <p:nvPr>
            <p:ph type="body" sz="quarter" idx="10"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3125232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ispiel-Titel, 3.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3. Variante</a:t>
            </a:r>
            <a:endParaRPr lang="en-US"/>
          </a:p>
        </p:txBody>
      </p:sp>
      <p:sp>
        <p:nvSpPr>
          <p:cNvPr id="3"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4" name="Bildplatzhalter 2"/>
          <p:cNvSpPr>
            <a:spLocks noGrp="1"/>
          </p:cNvSpPr>
          <p:nvPr>
            <p:ph type="pic" sz="quarter" idx="10"/>
          </p:nvPr>
        </p:nvSpPr>
        <p:spPr>
          <a:xfrm>
            <a:off x="-1700" y="0"/>
            <a:ext cx="12192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a:t>Bild durch Klicken auf Symbol hinzufügen</a:t>
            </a:r>
          </a:p>
        </p:txBody>
      </p:sp>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6" name="Textplatzhalter 9"/>
          <p:cNvSpPr>
            <a:spLocks noGrp="1"/>
          </p:cNvSpPr>
          <p:nvPr>
            <p:ph type="body" sz="quarter" idx="11"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3775646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ispiel-Titel, 4.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473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4. Variante</a:t>
            </a:r>
            <a:endParaRPr lang="en-US"/>
          </a:p>
        </p:txBody>
      </p:sp>
      <p:sp>
        <p:nvSpPr>
          <p:cNvPr id="3" name="Subtitle 2"/>
          <p:cNvSpPr>
            <a:spLocks noGrp="1"/>
          </p:cNvSpPr>
          <p:nvPr>
            <p:ph type="subTitle" idx="1" hasCustomPrompt="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4" name="Bildplatzhalter 2"/>
          <p:cNvSpPr>
            <a:spLocks noGrp="1"/>
          </p:cNvSpPr>
          <p:nvPr>
            <p:ph type="pic" sz="quarter" idx="10"/>
          </p:nvPr>
        </p:nvSpPr>
        <p:spPr>
          <a:xfrm>
            <a:off x="0" y="0"/>
            <a:ext cx="12192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a:t>Bild durch Klicken auf Symbol hinzufügen</a:t>
            </a:r>
          </a:p>
        </p:txBody>
      </p:sp>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6" name="Textplatzhalter 9"/>
          <p:cNvSpPr>
            <a:spLocks noGrp="1"/>
          </p:cNvSpPr>
          <p:nvPr>
            <p:ph type="body" sz="quarter" idx="11"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380536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ispiel-Titel, 5.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5. Variante</a:t>
            </a:r>
            <a:endParaRPr lang="en-US"/>
          </a:p>
        </p:txBody>
      </p:sp>
      <p:sp>
        <p:nvSpPr>
          <p:cNvPr id="3"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cxnSp>
        <p:nvCxnSpPr>
          <p:cNvPr id="4" name="Gerader Verbinder 11"/>
          <p:cNvCxnSpPr/>
          <p:nvPr userDrawn="1"/>
        </p:nvCxnSpPr>
        <p:spPr>
          <a:xfrm>
            <a:off x="383118" y="6300000"/>
            <a:ext cx="11425767"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1293773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eispiel-Titel, 6.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6. Variante</a:t>
            </a:r>
            <a:endParaRPr lang="en-US"/>
          </a:p>
        </p:txBody>
      </p:sp>
      <p:sp>
        <p:nvSpPr>
          <p:cNvPr id="3" name="Subtitle 2"/>
          <p:cNvSpPr>
            <a:spLocks noGrp="1"/>
          </p:cNvSpPr>
          <p:nvPr>
            <p:ph type="subTitle" idx="1" hasCustomPrompt="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cxnSp>
        <p:nvCxnSpPr>
          <p:cNvPr id="4" name="Gerader Verbinder 3"/>
          <p:cNvCxnSpPr/>
          <p:nvPr userDrawn="1"/>
        </p:nvCxnSpPr>
        <p:spPr>
          <a:xfrm>
            <a:off x="383118" y="3036888"/>
            <a:ext cx="11425767"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1368063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ispiel-Titel, 7. Variante (mit Partnerlogo)">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baseline="0">
                <a:solidFill>
                  <a:srgbClr val="9D9EA0"/>
                </a:solidFill>
                <a:latin typeface="Arial" panose="020B0604020202020204" pitchFamily="34" charset="0"/>
                <a:cs typeface="Arial" panose="020B0604020202020204" pitchFamily="34" charset="0"/>
              </a:defRPr>
            </a:lvl1pPr>
          </a:lstStyle>
          <a:p>
            <a:r>
              <a:rPr lang="de-DE"/>
              <a:t>Beispiel-Titel, 7. Variante (mit Partnerlogo)</a:t>
            </a:r>
            <a:endParaRPr lang="en-US"/>
          </a:p>
        </p:txBody>
      </p:sp>
      <p:sp>
        <p:nvSpPr>
          <p:cNvPr id="5" name="Bildplatzhalter 2"/>
          <p:cNvSpPr>
            <a:spLocks noGrp="1"/>
          </p:cNvSpPr>
          <p:nvPr>
            <p:ph type="pic" sz="quarter" idx="10"/>
          </p:nvPr>
        </p:nvSpPr>
        <p:spPr>
          <a:xfrm>
            <a:off x="-1700" y="0"/>
            <a:ext cx="12192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a:t>Bild durch Klicken auf Symbol hinzufügen</a:t>
            </a:r>
          </a:p>
        </p:txBody>
      </p:sp>
      <p:sp>
        <p:nvSpPr>
          <p:cNvPr id="6" name="Textfeld 5"/>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8" name="Bildplatzhalter 12"/>
          <p:cNvSpPr>
            <a:spLocks noGrp="1"/>
          </p:cNvSpPr>
          <p:nvPr>
            <p:ph type="pic" sz="quarter" idx="12" hasCustomPrompt="1"/>
          </p:nvPr>
        </p:nvSpPr>
        <p:spPr>
          <a:xfrm>
            <a:off x="2510400" y="6351373"/>
            <a:ext cx="2160000" cy="406800"/>
          </a:xfrm>
          <a:prstGeom prst="rect">
            <a:avLst/>
          </a:prstGeom>
        </p:spPr>
        <p:txBody>
          <a:bodyPr/>
          <a:lstStyle>
            <a:lvl1pPr marL="0" indent="0">
              <a:buNone/>
              <a:defRPr sz="900" b="1">
                <a:latin typeface="Arial" panose="020B0604020202020204" pitchFamily="34" charset="0"/>
                <a:cs typeface="Arial" panose="020B0604020202020204" pitchFamily="34" charset="0"/>
              </a:defRPr>
            </a:lvl1pPr>
          </a:lstStyle>
          <a:p>
            <a:r>
              <a:rPr lang="en-US" err="1"/>
              <a:t>Partnerlogo</a:t>
            </a:r>
            <a:r>
              <a:rPr lang="en-US"/>
              <a:t> </a:t>
            </a:r>
            <a:r>
              <a:rPr lang="en-US" err="1"/>
              <a:t>durch</a:t>
            </a:r>
            <a:r>
              <a:rPr lang="en-US"/>
              <a:t> </a:t>
            </a:r>
            <a:r>
              <a:rPr lang="en-US" err="1"/>
              <a:t>Klicken</a:t>
            </a:r>
            <a:r>
              <a:rPr lang="en-US"/>
              <a:t> auf Symbol </a:t>
            </a:r>
            <a:r>
              <a:rPr lang="en-US" err="1"/>
              <a:t>hinzufügen</a:t>
            </a:r>
            <a:endParaRPr lang="de-DE"/>
          </a:p>
        </p:txBody>
      </p:sp>
      <p:sp>
        <p:nvSpPr>
          <p:cNvPr id="9"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10" name="Textplatzhalter 9"/>
          <p:cNvSpPr>
            <a:spLocks noGrp="1"/>
          </p:cNvSpPr>
          <p:nvPr>
            <p:ph type="body" sz="quarter" idx="11" hasCustomPrompt="1"/>
          </p:nvPr>
        </p:nvSpPr>
        <p:spPr>
          <a:xfrm>
            <a:off x="4872000" y="5731200"/>
            <a:ext cx="6945600" cy="432000"/>
          </a:xfrm>
          <a:prstGeom prst="rect">
            <a:avLst/>
          </a:prstGeom>
        </p:spPr>
        <p:txBody>
          <a:bodyPr wrap="square" lIns="0" tIns="0" rIns="0" bIns="0" anchor="b">
            <a:noAutofit/>
          </a:bodyPr>
          <a:lstStyle>
            <a:lvl1pPr marL="0" indent="0" algn="r">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
        <p:nvSpPr>
          <p:cNvPr id="11" name="Rechteck 10"/>
          <p:cNvSpPr/>
          <p:nvPr userDrawn="1"/>
        </p:nvSpPr>
        <p:spPr>
          <a:xfrm>
            <a:off x="4838400" y="6375601"/>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80206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schlussfolie Kontakt, 1. Variante">
    <p:spTree>
      <p:nvGrpSpPr>
        <p:cNvPr id="1" name=""/>
        <p:cNvGrpSpPr/>
        <p:nvPr/>
      </p:nvGrpSpPr>
      <p:grpSpPr>
        <a:xfrm>
          <a:off x="0" y="0"/>
          <a:ext cx="0" cy="0"/>
          <a:chOff x="0" y="0"/>
          <a:chExt cx="0" cy="0"/>
        </a:xfrm>
      </p:grpSpPr>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4" name="Bildplatzhalter 3"/>
          <p:cNvSpPr>
            <a:spLocks noGrp="1"/>
          </p:cNvSpPr>
          <p:nvPr>
            <p:ph type="pic" sz="quarter" idx="15"/>
          </p:nvPr>
        </p:nvSpPr>
        <p:spPr>
          <a:xfrm>
            <a:off x="0" y="0"/>
            <a:ext cx="12192000" cy="23148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de-DE"/>
              <a:t>Bild durch Klicken auf Symbol hinzufügen</a:t>
            </a:r>
          </a:p>
        </p:txBody>
      </p:sp>
      <p:sp>
        <p:nvSpPr>
          <p:cNvPr id="6" name="Textplatzhalter 1"/>
          <p:cNvSpPr>
            <a:spLocks noGrp="1"/>
          </p:cNvSpPr>
          <p:nvPr>
            <p:ph type="body" sz="quarter" idx="14" hasCustomPrompt="1"/>
          </p:nvPr>
        </p:nvSpPr>
        <p:spPr>
          <a:xfrm>
            <a:off x="384000" y="2847599"/>
            <a:ext cx="5539200" cy="3315600"/>
          </a:xfrm>
          <a:prstGeom prst="rect">
            <a:avLst/>
          </a:prstGeom>
        </p:spPr>
        <p:txBody>
          <a:bodyPr lIns="0" tIns="0" rIns="0" bIns="0" anchor="t"/>
          <a:lstStyle>
            <a:lvl1pPr marL="0" indent="0">
              <a:buNone/>
              <a:defRPr sz="1400"/>
            </a:lvl1pPr>
          </a:lstStyle>
          <a:p>
            <a:r>
              <a:rPr lang="de-DE"/>
              <a:t>Kontaktdaten</a:t>
            </a:r>
          </a:p>
        </p:txBody>
      </p:sp>
      <p:sp>
        <p:nvSpPr>
          <p:cNvPr id="10" name="Textplatzhalter 12"/>
          <p:cNvSpPr>
            <a:spLocks noGrp="1"/>
          </p:cNvSpPr>
          <p:nvPr>
            <p:ph type="body" sz="quarter" idx="17" hasCustomPrompt="1"/>
          </p:nvPr>
        </p:nvSpPr>
        <p:spPr>
          <a:xfrm>
            <a:off x="384000" y="2487600"/>
            <a:ext cx="11424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a:t>Kontakt</a:t>
            </a:r>
          </a:p>
        </p:txBody>
      </p:sp>
    </p:spTree>
    <p:extLst>
      <p:ext uri="{BB962C8B-B14F-4D97-AF65-F5344CB8AC3E}">
        <p14:creationId xmlns:p14="http://schemas.microsoft.com/office/powerpoint/2010/main" val="3220058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schlussfolie Kontakt, 2. Variante">
    <p:spTree>
      <p:nvGrpSpPr>
        <p:cNvPr id="1" name=""/>
        <p:cNvGrpSpPr/>
        <p:nvPr/>
      </p:nvGrpSpPr>
      <p:grpSpPr>
        <a:xfrm>
          <a:off x="0" y="0"/>
          <a:ext cx="0" cy="0"/>
          <a:chOff x="0" y="0"/>
          <a:chExt cx="0" cy="0"/>
        </a:xfrm>
      </p:grpSpPr>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4" name="Bildplatzhalter 3"/>
          <p:cNvSpPr>
            <a:spLocks noGrp="1"/>
          </p:cNvSpPr>
          <p:nvPr>
            <p:ph type="pic" sz="quarter" idx="15"/>
          </p:nvPr>
        </p:nvSpPr>
        <p:spPr>
          <a:xfrm>
            <a:off x="0" y="0"/>
            <a:ext cx="12192000" cy="4554000"/>
          </a:xfrm>
          <a:prstGeom prst="rect">
            <a:avLst/>
          </a:prstGeom>
        </p:spPr>
        <p:txBody>
          <a:bodyPr/>
          <a:lstStyle>
            <a:lvl1pPr marL="0" indent="0">
              <a:buNone/>
              <a:defRPr/>
            </a:lvl1pPr>
          </a:lstStyle>
          <a:p>
            <a:r>
              <a:rPr lang="de-DE"/>
              <a:t>Bild durch Klicken auf Symbol hinzufügen</a:t>
            </a:r>
          </a:p>
        </p:txBody>
      </p:sp>
      <p:sp>
        <p:nvSpPr>
          <p:cNvPr id="8" name="Textplatzhalter 1"/>
          <p:cNvSpPr>
            <a:spLocks noGrp="1"/>
          </p:cNvSpPr>
          <p:nvPr>
            <p:ph type="body" sz="quarter" idx="14" hasCustomPrompt="1"/>
          </p:nvPr>
        </p:nvSpPr>
        <p:spPr>
          <a:xfrm>
            <a:off x="383999" y="5086800"/>
            <a:ext cx="5539200" cy="1076400"/>
          </a:xfrm>
          <a:prstGeom prst="rect">
            <a:avLst/>
          </a:prstGeom>
        </p:spPr>
        <p:txBody>
          <a:bodyPr lIns="0" tIns="0" rIns="0" bIns="0" anchor="t"/>
          <a:lstStyle>
            <a:lvl1pPr marL="0" indent="0">
              <a:buNone/>
              <a:defRPr sz="1400" baseline="0"/>
            </a:lvl1pPr>
          </a:lstStyle>
          <a:p>
            <a:r>
              <a:rPr lang="de-DE"/>
              <a:t>Firmenadresse</a:t>
            </a:r>
          </a:p>
          <a:p>
            <a:endParaRPr lang="de-DE"/>
          </a:p>
        </p:txBody>
      </p:sp>
      <p:sp>
        <p:nvSpPr>
          <p:cNvPr id="11" name="Textplatzhalter 1"/>
          <p:cNvSpPr>
            <a:spLocks noGrp="1"/>
          </p:cNvSpPr>
          <p:nvPr>
            <p:ph type="body" sz="quarter" idx="16" hasCustomPrompt="1"/>
          </p:nvPr>
        </p:nvSpPr>
        <p:spPr>
          <a:xfrm>
            <a:off x="6268800" y="5086800"/>
            <a:ext cx="5539200" cy="1076400"/>
          </a:xfrm>
          <a:prstGeom prst="rect">
            <a:avLst/>
          </a:prstGeom>
        </p:spPr>
        <p:txBody>
          <a:bodyPr lIns="0" tIns="0" rIns="0" bIns="0" anchor="t"/>
          <a:lstStyle>
            <a:lvl1pPr marL="0" indent="0">
              <a:buNone/>
              <a:defRPr sz="1400" baseline="0"/>
            </a:lvl1pPr>
          </a:lstStyle>
          <a:p>
            <a:r>
              <a:rPr lang="de-DE" sz="1400"/>
              <a:t>Kontaktdaten</a:t>
            </a:r>
          </a:p>
        </p:txBody>
      </p:sp>
      <p:sp>
        <p:nvSpPr>
          <p:cNvPr id="13" name="Textplatzhalter 12"/>
          <p:cNvSpPr>
            <a:spLocks noGrp="1"/>
          </p:cNvSpPr>
          <p:nvPr>
            <p:ph type="body" sz="quarter" idx="17" hasCustomPrompt="1"/>
          </p:nvPr>
        </p:nvSpPr>
        <p:spPr>
          <a:xfrm>
            <a:off x="384000" y="4726800"/>
            <a:ext cx="11424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a:t>Kontakt</a:t>
            </a:r>
          </a:p>
        </p:txBody>
      </p:sp>
    </p:spTree>
    <p:extLst>
      <p:ext uri="{BB962C8B-B14F-4D97-AF65-F5344CB8AC3E}">
        <p14:creationId xmlns:p14="http://schemas.microsoft.com/office/powerpoint/2010/main" val="2683691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schlussfolie Kontakt, 3. Variante">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384000" y="2563200"/>
            <a:ext cx="5539200" cy="3600000"/>
          </a:xfrm>
          <a:prstGeom prst="rect">
            <a:avLst/>
          </a:prstGeom>
        </p:spPr>
        <p:txBody>
          <a:bodyPr lIns="0" tIns="0" rIns="0" bIns="0" anchor="b"/>
          <a:lstStyle>
            <a:lvl1pPr marL="0" indent="0">
              <a:buFontTx/>
              <a:buNone/>
              <a:defRPr sz="1400"/>
            </a:lvl1pPr>
          </a:lstStyle>
          <a:p>
            <a:pPr lvl="0"/>
            <a:r>
              <a:rPr lang="de-DE"/>
              <a:t>Kontaktdaten</a:t>
            </a:r>
          </a:p>
        </p:txBody>
      </p:sp>
      <p:sp>
        <p:nvSpPr>
          <p:cNvPr id="4" name="Textfeld 3"/>
          <p:cNvSpPr txBox="1"/>
          <p:nvPr userDrawn="1"/>
        </p:nvSpPr>
        <p:spPr>
          <a:xfrm>
            <a:off x="12344097" y="540456"/>
            <a:ext cx="2188633" cy="1323439"/>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 typeface="Symbol" panose="05050102010706020507" pitchFamily="18" charset="2"/>
              <a:buChar char="-"/>
              <a:defRPr/>
            </a:pPr>
            <a:r>
              <a:rPr lang="de-DE" sz="1000" b="0">
                <a:latin typeface="Arial" panose="020B0604020202020204" pitchFamily="34" charset="0"/>
                <a:cs typeface="Arial" panose="020B0604020202020204" pitchFamily="34" charset="0"/>
              </a:rPr>
              <a:t>Rechtsklick auf freie Fläche innerhalb der Folie.</a:t>
            </a:r>
          </a:p>
          <a:p>
            <a:pPr marL="171450" indent="-171450" eaLnBrk="1" fontAlgn="auto" hangingPunct="1">
              <a:spcBef>
                <a:spcPts val="0"/>
              </a:spcBef>
              <a:spcAft>
                <a:spcPts val="0"/>
              </a:spcAft>
              <a:buFont typeface="Symbol" panose="05050102010706020507" pitchFamily="18" charset="2"/>
              <a:buChar char="-"/>
              <a:defRPr/>
            </a:pPr>
            <a:r>
              <a:rPr lang="de-DE" sz="1000" b="0">
                <a:latin typeface="Arial" panose="020B0604020202020204" pitchFamily="34" charset="0"/>
                <a:cs typeface="Arial" panose="020B0604020202020204" pitchFamily="34" charset="0"/>
              </a:rPr>
              <a:t>Hintergrund formatieren anklicken.</a:t>
            </a:r>
          </a:p>
          <a:p>
            <a:pPr marL="171450" indent="-171450" eaLnBrk="1" fontAlgn="auto" hangingPunct="1">
              <a:spcBef>
                <a:spcPts val="0"/>
              </a:spcBef>
              <a:spcAft>
                <a:spcPts val="0"/>
              </a:spcAft>
              <a:buFont typeface="Symbol" panose="05050102010706020507" pitchFamily="18" charset="2"/>
              <a:buChar char="-"/>
              <a:defRPr/>
            </a:pPr>
            <a:r>
              <a:rPr lang="de-DE" sz="1000" b="0">
                <a:latin typeface="Arial" panose="020B0604020202020204" pitchFamily="34" charset="0"/>
                <a:cs typeface="Arial" panose="020B0604020202020204" pitchFamily="34" charset="0"/>
              </a:rPr>
              <a:t>Unter "Füllung" den Button "Datei..." anklicken und Grafik auswählen.</a:t>
            </a:r>
          </a:p>
        </p:txBody>
      </p:sp>
    </p:spTree>
    <p:extLst>
      <p:ext uri="{BB962C8B-B14F-4D97-AF65-F5344CB8AC3E}">
        <p14:creationId xmlns:p14="http://schemas.microsoft.com/office/powerpoint/2010/main" val="3500427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bschlussfolie Partner, 1. Variante">
    <p:spTree>
      <p:nvGrpSpPr>
        <p:cNvPr id="1" name=""/>
        <p:cNvGrpSpPr/>
        <p:nvPr/>
      </p:nvGrpSpPr>
      <p:grpSpPr>
        <a:xfrm>
          <a:off x="0" y="0"/>
          <a:ext cx="0" cy="0"/>
          <a:chOff x="0" y="0"/>
          <a:chExt cx="0" cy="0"/>
        </a:xfrm>
      </p:grpSpPr>
      <p:sp>
        <p:nvSpPr>
          <p:cNvPr id="6" name="Bildplatzhalter 2"/>
          <p:cNvSpPr>
            <a:spLocks noGrp="1"/>
          </p:cNvSpPr>
          <p:nvPr>
            <p:ph type="pic" sz="quarter" idx="19" hasCustomPrompt="1"/>
          </p:nvPr>
        </p:nvSpPr>
        <p:spPr>
          <a:xfrm>
            <a:off x="10113600" y="45936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7" name="Textplatzhalter 11"/>
          <p:cNvSpPr>
            <a:spLocks noGrp="1"/>
          </p:cNvSpPr>
          <p:nvPr>
            <p:ph type="body" sz="quarter" idx="20" hasCustomPrompt="1"/>
          </p:nvPr>
        </p:nvSpPr>
        <p:spPr>
          <a:xfrm>
            <a:off x="384000" y="45936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8" name="Bildplatzhalter 2"/>
          <p:cNvSpPr>
            <a:spLocks noGrp="1"/>
          </p:cNvSpPr>
          <p:nvPr>
            <p:ph type="pic" sz="quarter" idx="21" hasCustomPrompt="1"/>
          </p:nvPr>
        </p:nvSpPr>
        <p:spPr>
          <a:xfrm>
            <a:off x="10113600" y="34812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9" name="Textplatzhalter 11"/>
          <p:cNvSpPr>
            <a:spLocks noGrp="1"/>
          </p:cNvSpPr>
          <p:nvPr>
            <p:ph type="body" sz="quarter" idx="22" hasCustomPrompt="1"/>
          </p:nvPr>
        </p:nvSpPr>
        <p:spPr>
          <a:xfrm>
            <a:off x="384000" y="34812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0" name="Bildplatzhalter 2"/>
          <p:cNvSpPr>
            <a:spLocks noGrp="1"/>
          </p:cNvSpPr>
          <p:nvPr>
            <p:ph type="pic" sz="quarter" idx="23" hasCustomPrompt="1"/>
          </p:nvPr>
        </p:nvSpPr>
        <p:spPr>
          <a:xfrm>
            <a:off x="10113600" y="23688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1" name="Textplatzhalter 11"/>
          <p:cNvSpPr>
            <a:spLocks noGrp="1"/>
          </p:cNvSpPr>
          <p:nvPr>
            <p:ph type="body" sz="quarter" idx="24" hasCustomPrompt="1"/>
          </p:nvPr>
        </p:nvSpPr>
        <p:spPr>
          <a:xfrm>
            <a:off x="384000" y="23688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2" name="Bildplatzhalter 2"/>
          <p:cNvSpPr>
            <a:spLocks noGrp="1"/>
          </p:cNvSpPr>
          <p:nvPr>
            <p:ph type="pic" sz="quarter" idx="25" hasCustomPrompt="1"/>
          </p:nvPr>
        </p:nvSpPr>
        <p:spPr>
          <a:xfrm>
            <a:off x="10113600" y="12564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3" name="Textplatzhalter 11"/>
          <p:cNvSpPr>
            <a:spLocks noGrp="1"/>
          </p:cNvSpPr>
          <p:nvPr>
            <p:ph type="body" sz="quarter" idx="26" hasCustomPrompt="1"/>
          </p:nvPr>
        </p:nvSpPr>
        <p:spPr>
          <a:xfrm>
            <a:off x="384000" y="12564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4" name="Bildplatzhalter 2"/>
          <p:cNvSpPr>
            <a:spLocks noGrp="1"/>
          </p:cNvSpPr>
          <p:nvPr>
            <p:ph type="pic" sz="quarter" idx="27" hasCustomPrompt="1"/>
          </p:nvPr>
        </p:nvSpPr>
        <p:spPr>
          <a:xfrm>
            <a:off x="10113600" y="144000"/>
            <a:ext cx="1694400" cy="1008000"/>
          </a:xfrm>
          <a:prstGeom prst="rect">
            <a:avLst/>
          </a:prstGeom>
        </p:spPr>
        <p:txBody>
          <a:bodyPr/>
          <a:lstStyle>
            <a:lvl1pPr marL="0" indent="0">
              <a:buNone/>
              <a:defRPr sz="1400" baseline="0">
                <a:solidFill>
                  <a:schemeClr val="tx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5" name="Textplatzhalter 11"/>
          <p:cNvSpPr>
            <a:spLocks noGrp="1"/>
          </p:cNvSpPr>
          <p:nvPr>
            <p:ph type="body" sz="quarter" idx="28" hasCustomPrompt="1"/>
          </p:nvPr>
        </p:nvSpPr>
        <p:spPr>
          <a:xfrm>
            <a:off x="384000" y="1440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Tree>
    <p:extLst>
      <p:ext uri="{BB962C8B-B14F-4D97-AF65-F5344CB8AC3E}">
        <p14:creationId xmlns:p14="http://schemas.microsoft.com/office/powerpoint/2010/main" val="418489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7" name="Textplatzhalter 6"/>
          <p:cNvSpPr>
            <a:spLocks noGrp="1"/>
          </p:cNvSpPr>
          <p:nvPr>
            <p:ph type="body" sz="quarter" idx="12" hasCustomPrompt="1"/>
          </p:nvPr>
        </p:nvSpPr>
        <p:spPr>
          <a:xfrm>
            <a:off x="383118" y="871200"/>
            <a:ext cx="11425767" cy="5292000"/>
          </a:xfrm>
          <a:prstGeom prst="rect">
            <a:avLst/>
          </a:prstGeom>
        </p:spPr>
        <p:txBody>
          <a:bodyPr lIns="0" tIns="0" rIns="0" bIns="0"/>
          <a:lstStyle>
            <a:lvl1pPr marL="0" indent="0">
              <a:buFontTx/>
              <a:buNone/>
              <a:defRPr/>
            </a:lvl1pPr>
          </a:lstStyle>
          <a:p>
            <a:pPr lvl="0"/>
            <a:r>
              <a:rPr lang="de-DE"/>
              <a:t>Textbereich</a:t>
            </a:r>
          </a:p>
        </p:txBody>
      </p:sp>
    </p:spTree>
    <p:extLst>
      <p:ext uri="{BB962C8B-B14F-4D97-AF65-F5344CB8AC3E}">
        <p14:creationId xmlns:p14="http://schemas.microsoft.com/office/powerpoint/2010/main" val="1301205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bschlussfolie Partner, 2. Variante">
    <p:bg>
      <p:bgPr>
        <a:solidFill>
          <a:schemeClr val="tx1"/>
        </a:solidFill>
        <a:effectLst/>
      </p:bgPr>
    </p:bg>
    <p:spTree>
      <p:nvGrpSpPr>
        <p:cNvPr id="1" name=""/>
        <p:cNvGrpSpPr/>
        <p:nvPr/>
      </p:nvGrpSpPr>
      <p:grpSpPr>
        <a:xfrm>
          <a:off x="0" y="0"/>
          <a:ext cx="0" cy="0"/>
          <a:chOff x="0" y="0"/>
          <a:chExt cx="0" cy="0"/>
        </a:xfrm>
      </p:grpSpPr>
      <p:sp>
        <p:nvSpPr>
          <p:cNvPr id="11" name="Bildplatzhalter 2"/>
          <p:cNvSpPr>
            <a:spLocks noGrp="1"/>
          </p:cNvSpPr>
          <p:nvPr>
            <p:ph type="pic" sz="quarter" idx="12" hasCustomPrompt="1"/>
          </p:nvPr>
        </p:nvSpPr>
        <p:spPr>
          <a:xfrm>
            <a:off x="10113600" y="57060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5" name="Textplatzhalter 11"/>
          <p:cNvSpPr>
            <a:spLocks noGrp="1"/>
          </p:cNvSpPr>
          <p:nvPr>
            <p:ph type="body" sz="quarter" idx="18" hasCustomPrompt="1"/>
          </p:nvPr>
        </p:nvSpPr>
        <p:spPr>
          <a:xfrm>
            <a:off x="384000" y="57060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9" name="Bildplatzhalter 2"/>
          <p:cNvSpPr>
            <a:spLocks noGrp="1"/>
          </p:cNvSpPr>
          <p:nvPr>
            <p:ph type="pic" sz="quarter" idx="19" hasCustomPrompt="1"/>
          </p:nvPr>
        </p:nvSpPr>
        <p:spPr>
          <a:xfrm>
            <a:off x="10113600" y="45936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0" name="Textplatzhalter 11"/>
          <p:cNvSpPr>
            <a:spLocks noGrp="1"/>
          </p:cNvSpPr>
          <p:nvPr>
            <p:ph type="body" sz="quarter" idx="20" hasCustomPrompt="1"/>
          </p:nvPr>
        </p:nvSpPr>
        <p:spPr>
          <a:xfrm>
            <a:off x="384000" y="45936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7" name="Bildplatzhalter 2"/>
          <p:cNvSpPr>
            <a:spLocks noGrp="1"/>
          </p:cNvSpPr>
          <p:nvPr>
            <p:ph type="pic" sz="quarter" idx="21" hasCustomPrompt="1"/>
          </p:nvPr>
        </p:nvSpPr>
        <p:spPr>
          <a:xfrm>
            <a:off x="10113600" y="34812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18" name="Textplatzhalter 11"/>
          <p:cNvSpPr>
            <a:spLocks noGrp="1"/>
          </p:cNvSpPr>
          <p:nvPr>
            <p:ph type="body" sz="quarter" idx="22" hasCustomPrompt="1"/>
          </p:nvPr>
        </p:nvSpPr>
        <p:spPr>
          <a:xfrm>
            <a:off x="384000" y="34812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19" name="Bildplatzhalter 2"/>
          <p:cNvSpPr>
            <a:spLocks noGrp="1"/>
          </p:cNvSpPr>
          <p:nvPr>
            <p:ph type="pic" sz="quarter" idx="23" hasCustomPrompt="1"/>
          </p:nvPr>
        </p:nvSpPr>
        <p:spPr>
          <a:xfrm>
            <a:off x="10113600" y="23688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20" name="Textplatzhalter 11"/>
          <p:cNvSpPr>
            <a:spLocks noGrp="1"/>
          </p:cNvSpPr>
          <p:nvPr>
            <p:ph type="body" sz="quarter" idx="24" hasCustomPrompt="1"/>
          </p:nvPr>
        </p:nvSpPr>
        <p:spPr>
          <a:xfrm>
            <a:off x="384000" y="23688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21" name="Bildplatzhalter 2"/>
          <p:cNvSpPr>
            <a:spLocks noGrp="1"/>
          </p:cNvSpPr>
          <p:nvPr>
            <p:ph type="pic" sz="quarter" idx="25" hasCustomPrompt="1"/>
          </p:nvPr>
        </p:nvSpPr>
        <p:spPr>
          <a:xfrm>
            <a:off x="10113600" y="12564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22" name="Textplatzhalter 11"/>
          <p:cNvSpPr>
            <a:spLocks noGrp="1"/>
          </p:cNvSpPr>
          <p:nvPr>
            <p:ph type="body" sz="quarter" idx="26" hasCustomPrompt="1"/>
          </p:nvPr>
        </p:nvSpPr>
        <p:spPr>
          <a:xfrm>
            <a:off x="384000" y="12564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
        <p:nvSpPr>
          <p:cNvPr id="23" name="Bildplatzhalter 2"/>
          <p:cNvSpPr>
            <a:spLocks noGrp="1"/>
          </p:cNvSpPr>
          <p:nvPr>
            <p:ph type="pic" sz="quarter" idx="27" hasCustomPrompt="1"/>
          </p:nvPr>
        </p:nvSpPr>
        <p:spPr>
          <a:xfrm>
            <a:off x="10113600" y="144000"/>
            <a:ext cx="1694400" cy="1008000"/>
          </a:xfrm>
          <a:prstGeom prst="rect">
            <a:avLst/>
          </a:prstGeom>
        </p:spPr>
        <p:txBody>
          <a:bodyPr/>
          <a:lstStyle>
            <a:lvl1pPr marL="0" indent="0">
              <a:buNone/>
              <a:defRPr sz="1400" baseline="0">
                <a:solidFill>
                  <a:schemeClr val="bg1"/>
                </a:solidFill>
                <a:latin typeface="+mj-lt"/>
              </a:defRPr>
            </a:lvl1pPr>
          </a:lstStyle>
          <a:p>
            <a:r>
              <a:rPr lang="en-US"/>
              <a:t>Logo </a:t>
            </a:r>
            <a:r>
              <a:rPr lang="en-US" err="1"/>
              <a:t>durch</a:t>
            </a:r>
            <a:r>
              <a:rPr lang="en-US"/>
              <a:t> </a:t>
            </a:r>
            <a:r>
              <a:rPr lang="en-US" err="1"/>
              <a:t>klicken</a:t>
            </a:r>
            <a:r>
              <a:rPr lang="en-US"/>
              <a:t> auf Symbol </a:t>
            </a:r>
            <a:r>
              <a:rPr lang="en-US" err="1"/>
              <a:t>hinzufügen</a:t>
            </a:r>
            <a:endParaRPr lang="de-DE"/>
          </a:p>
        </p:txBody>
      </p:sp>
      <p:sp>
        <p:nvSpPr>
          <p:cNvPr id="24" name="Textplatzhalter 11"/>
          <p:cNvSpPr>
            <a:spLocks noGrp="1"/>
          </p:cNvSpPr>
          <p:nvPr>
            <p:ph type="body" sz="quarter" idx="28" hasCustomPrompt="1"/>
          </p:nvPr>
        </p:nvSpPr>
        <p:spPr>
          <a:xfrm>
            <a:off x="384000" y="144000"/>
            <a:ext cx="93888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err="1"/>
              <a:t>Textbereich</a:t>
            </a:r>
            <a:endParaRPr lang="en-US"/>
          </a:p>
        </p:txBody>
      </p:sp>
    </p:spTree>
    <p:extLst>
      <p:ext uri="{BB962C8B-B14F-4D97-AF65-F5344CB8AC3E}">
        <p14:creationId xmlns:p14="http://schemas.microsoft.com/office/powerpoint/2010/main" val="816800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ufzählu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12" name="Textplatzhalter 11"/>
          <p:cNvSpPr>
            <a:spLocks noGrp="1"/>
          </p:cNvSpPr>
          <p:nvPr>
            <p:ph type="body" sz="quarter" idx="13" hasCustomPrompt="1"/>
          </p:nvPr>
        </p:nvSpPr>
        <p:spPr>
          <a:xfrm>
            <a:off x="383118" y="871200"/>
            <a:ext cx="11425767"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3222798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7" name="Textplatzhalter 6"/>
          <p:cNvSpPr>
            <a:spLocks noGrp="1"/>
          </p:cNvSpPr>
          <p:nvPr>
            <p:ph type="body" sz="quarter" idx="12" hasCustomPrompt="1"/>
          </p:nvPr>
        </p:nvSpPr>
        <p:spPr>
          <a:xfrm>
            <a:off x="383118" y="871200"/>
            <a:ext cx="11425767" cy="5292000"/>
          </a:xfrm>
          <a:prstGeom prst="rect">
            <a:avLst/>
          </a:prstGeom>
        </p:spPr>
        <p:txBody>
          <a:bodyPr lIns="0" tIns="0" rIns="0" bIns="0"/>
          <a:lstStyle>
            <a:lvl1pPr marL="0" indent="0">
              <a:buFontTx/>
              <a:buNone/>
              <a:defRPr/>
            </a:lvl1pPr>
          </a:lstStyle>
          <a:p>
            <a:pPr lvl="0"/>
            <a:r>
              <a:rPr lang="de-DE"/>
              <a:t>Textbereich</a:t>
            </a:r>
          </a:p>
        </p:txBody>
      </p:sp>
    </p:spTree>
    <p:extLst>
      <p:ext uri="{BB962C8B-B14F-4D97-AF65-F5344CB8AC3E}">
        <p14:creationId xmlns:p14="http://schemas.microsoft.com/office/powerpoint/2010/main" val="4020001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Bild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6268800" y="1094400"/>
            <a:ext cx="55392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6268800" y="5662800"/>
            <a:ext cx="55392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5539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2861047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Bild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8256000" y="1094400"/>
            <a:ext cx="35520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8256000" y="5662800"/>
            <a:ext cx="35520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7531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29204898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eispiel-Titel, 4.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473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a:t>Beispiel-Titel, 4. Variante</a:t>
            </a:r>
            <a:endParaRPr lang="en-US"/>
          </a:p>
        </p:txBody>
      </p:sp>
      <p:sp>
        <p:nvSpPr>
          <p:cNvPr id="3" name="Subtitle 2"/>
          <p:cNvSpPr>
            <a:spLocks noGrp="1"/>
          </p:cNvSpPr>
          <p:nvPr>
            <p:ph type="subTitle" idx="1" hasCustomPrompt="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
        <p:nvSpPr>
          <p:cNvPr id="4" name="Bildplatzhalter 2"/>
          <p:cNvSpPr>
            <a:spLocks noGrp="1"/>
          </p:cNvSpPr>
          <p:nvPr>
            <p:ph type="pic" sz="quarter" idx="10"/>
          </p:nvPr>
        </p:nvSpPr>
        <p:spPr>
          <a:xfrm>
            <a:off x="0" y="0"/>
            <a:ext cx="12192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a:t>Bild durch Klicken auf Symbol hinzufügen</a:t>
            </a:r>
          </a:p>
        </p:txBody>
      </p:sp>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6" name="Textplatzhalter 9"/>
          <p:cNvSpPr>
            <a:spLocks noGrp="1"/>
          </p:cNvSpPr>
          <p:nvPr>
            <p:ph type="body" sz="quarter" idx="11"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Tree>
    <p:extLst>
      <p:ext uri="{BB962C8B-B14F-4D97-AF65-F5344CB8AC3E}">
        <p14:creationId xmlns:p14="http://schemas.microsoft.com/office/powerpoint/2010/main" val="1358200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ufzählu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12" name="Textplatzhalter 11"/>
          <p:cNvSpPr>
            <a:spLocks noGrp="1"/>
          </p:cNvSpPr>
          <p:nvPr>
            <p:ph type="body" sz="quarter" idx="13" hasCustomPrompt="1"/>
          </p:nvPr>
        </p:nvSpPr>
        <p:spPr>
          <a:xfrm>
            <a:off x="383118" y="871200"/>
            <a:ext cx="11425767"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1659268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7" name="Textplatzhalter 6"/>
          <p:cNvSpPr>
            <a:spLocks noGrp="1"/>
          </p:cNvSpPr>
          <p:nvPr>
            <p:ph type="body" sz="quarter" idx="12" hasCustomPrompt="1"/>
          </p:nvPr>
        </p:nvSpPr>
        <p:spPr>
          <a:xfrm>
            <a:off x="383118" y="871200"/>
            <a:ext cx="11425767" cy="5292000"/>
          </a:xfrm>
          <a:prstGeom prst="rect">
            <a:avLst/>
          </a:prstGeom>
        </p:spPr>
        <p:txBody>
          <a:bodyPr lIns="0" tIns="0" rIns="0" bIns="0"/>
          <a:lstStyle>
            <a:lvl1pPr marL="0" indent="0">
              <a:buFontTx/>
              <a:buNone/>
              <a:defRPr/>
            </a:lvl1pPr>
          </a:lstStyle>
          <a:p>
            <a:pPr lvl="0"/>
            <a:r>
              <a:rPr lang="de-DE"/>
              <a:t>Textbereich</a:t>
            </a:r>
          </a:p>
        </p:txBody>
      </p:sp>
    </p:spTree>
    <p:extLst>
      <p:ext uri="{BB962C8B-B14F-4D97-AF65-F5344CB8AC3E}">
        <p14:creationId xmlns:p14="http://schemas.microsoft.com/office/powerpoint/2010/main" val="1778420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xt, Bild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6268800" y="1094400"/>
            <a:ext cx="55392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6268800" y="5662800"/>
            <a:ext cx="55392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5539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4022305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xt, Bild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8256000" y="1094400"/>
            <a:ext cx="35520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8256000" y="5662800"/>
            <a:ext cx="35520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7531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114743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Bild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8256000" y="1094400"/>
            <a:ext cx="35520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8256000" y="5662800"/>
            <a:ext cx="35520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7531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3560835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Abschlussfolie Kontakt, 2. Variante">
    <p:spTree>
      <p:nvGrpSpPr>
        <p:cNvPr id="1" name=""/>
        <p:cNvGrpSpPr/>
        <p:nvPr/>
      </p:nvGrpSpPr>
      <p:grpSpPr>
        <a:xfrm>
          <a:off x="0" y="0"/>
          <a:ext cx="0" cy="0"/>
          <a:chOff x="0" y="0"/>
          <a:chExt cx="0" cy="0"/>
        </a:xfrm>
      </p:grpSpPr>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4" name="Bildplatzhalter 3"/>
          <p:cNvSpPr>
            <a:spLocks noGrp="1"/>
          </p:cNvSpPr>
          <p:nvPr>
            <p:ph type="pic" sz="quarter" idx="15"/>
          </p:nvPr>
        </p:nvSpPr>
        <p:spPr>
          <a:xfrm>
            <a:off x="0" y="0"/>
            <a:ext cx="12192000" cy="4554000"/>
          </a:xfrm>
          <a:prstGeom prst="rect">
            <a:avLst/>
          </a:prstGeom>
        </p:spPr>
        <p:txBody>
          <a:bodyPr/>
          <a:lstStyle>
            <a:lvl1pPr marL="0" indent="0">
              <a:buNone/>
              <a:defRPr/>
            </a:lvl1pPr>
          </a:lstStyle>
          <a:p>
            <a:r>
              <a:rPr lang="de-DE"/>
              <a:t>Bild durch Klicken auf Symbol hinzufügen</a:t>
            </a:r>
          </a:p>
        </p:txBody>
      </p:sp>
      <p:sp>
        <p:nvSpPr>
          <p:cNvPr id="8" name="Textplatzhalter 1"/>
          <p:cNvSpPr>
            <a:spLocks noGrp="1"/>
          </p:cNvSpPr>
          <p:nvPr>
            <p:ph type="body" sz="quarter" idx="14" hasCustomPrompt="1"/>
          </p:nvPr>
        </p:nvSpPr>
        <p:spPr>
          <a:xfrm>
            <a:off x="383999" y="5086800"/>
            <a:ext cx="5539200" cy="1076400"/>
          </a:xfrm>
          <a:prstGeom prst="rect">
            <a:avLst/>
          </a:prstGeom>
        </p:spPr>
        <p:txBody>
          <a:bodyPr lIns="0" tIns="0" rIns="0" bIns="0" anchor="t"/>
          <a:lstStyle>
            <a:lvl1pPr marL="0" indent="0">
              <a:buNone/>
              <a:defRPr sz="1400" baseline="0"/>
            </a:lvl1pPr>
          </a:lstStyle>
          <a:p>
            <a:r>
              <a:rPr lang="de-DE"/>
              <a:t>Firmenadresse</a:t>
            </a:r>
          </a:p>
          <a:p>
            <a:endParaRPr lang="de-DE"/>
          </a:p>
        </p:txBody>
      </p:sp>
      <p:sp>
        <p:nvSpPr>
          <p:cNvPr id="11" name="Textplatzhalter 1"/>
          <p:cNvSpPr>
            <a:spLocks noGrp="1"/>
          </p:cNvSpPr>
          <p:nvPr>
            <p:ph type="body" sz="quarter" idx="16" hasCustomPrompt="1"/>
          </p:nvPr>
        </p:nvSpPr>
        <p:spPr>
          <a:xfrm>
            <a:off x="6268800" y="5086800"/>
            <a:ext cx="5539200" cy="1076400"/>
          </a:xfrm>
          <a:prstGeom prst="rect">
            <a:avLst/>
          </a:prstGeom>
        </p:spPr>
        <p:txBody>
          <a:bodyPr lIns="0" tIns="0" rIns="0" bIns="0" anchor="t"/>
          <a:lstStyle>
            <a:lvl1pPr marL="0" indent="0">
              <a:buNone/>
              <a:defRPr sz="1400" baseline="0"/>
            </a:lvl1pPr>
          </a:lstStyle>
          <a:p>
            <a:r>
              <a:rPr lang="de-DE" sz="1400"/>
              <a:t>Kontaktdaten</a:t>
            </a:r>
          </a:p>
        </p:txBody>
      </p:sp>
      <p:sp>
        <p:nvSpPr>
          <p:cNvPr id="13" name="Textplatzhalter 12"/>
          <p:cNvSpPr>
            <a:spLocks noGrp="1"/>
          </p:cNvSpPr>
          <p:nvPr>
            <p:ph type="body" sz="quarter" idx="17" hasCustomPrompt="1"/>
          </p:nvPr>
        </p:nvSpPr>
        <p:spPr>
          <a:xfrm>
            <a:off x="384000" y="4726800"/>
            <a:ext cx="11424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a:t>Kontakt</a:t>
            </a:r>
          </a:p>
        </p:txBody>
      </p:sp>
    </p:spTree>
    <p:extLst>
      <p:ext uri="{BB962C8B-B14F-4D97-AF65-F5344CB8AC3E}">
        <p14:creationId xmlns:p14="http://schemas.microsoft.com/office/powerpoint/2010/main" val="2856358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ild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6" name="Bildplatzhalter 3"/>
          <p:cNvSpPr>
            <a:spLocks noGrp="1"/>
          </p:cNvSpPr>
          <p:nvPr>
            <p:ph type="pic" sz="quarter" idx="15"/>
          </p:nvPr>
        </p:nvSpPr>
        <p:spPr>
          <a:xfrm>
            <a:off x="6268800" y="1094400"/>
            <a:ext cx="5539200" cy="4456800"/>
          </a:xfrm>
          <a:prstGeom prst="rect">
            <a:avLst/>
          </a:prstGeom>
        </p:spPr>
        <p:txBody>
          <a:bodyPr/>
          <a:lstStyle>
            <a:lvl1pPr marL="0" indent="0">
              <a:buNone/>
              <a:defRPr/>
            </a:lvl1pPr>
          </a:lstStyle>
          <a:p>
            <a:r>
              <a:rPr lang="de-DE"/>
              <a:t>Bild durch Klicken auf Symbol hinzufügen</a:t>
            </a:r>
          </a:p>
        </p:txBody>
      </p:sp>
      <p:sp>
        <p:nvSpPr>
          <p:cNvPr id="7" name="Textfeld 6"/>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
        <p:nvSpPr>
          <p:cNvPr id="11" name="Textplatzhalter 9"/>
          <p:cNvSpPr>
            <a:spLocks noGrp="1"/>
          </p:cNvSpPr>
          <p:nvPr>
            <p:ph type="body" sz="quarter" idx="13" hasCustomPrompt="1"/>
          </p:nvPr>
        </p:nvSpPr>
        <p:spPr>
          <a:xfrm>
            <a:off x="6268800" y="5662800"/>
            <a:ext cx="5539200" cy="500400"/>
          </a:xfrm>
          <a:prstGeom prst="rect">
            <a:avLst/>
          </a:prstGeom>
        </p:spPr>
        <p:txBody>
          <a:bodyPr>
            <a:normAutofit/>
          </a:bodyPr>
          <a:lstStyle>
            <a:lvl1pPr marL="0" indent="0" algn="r">
              <a:buNone/>
              <a:defRPr sz="900"/>
            </a:lvl1pPr>
          </a:lstStyle>
          <a:p>
            <a:pPr lvl="0"/>
            <a:r>
              <a:rPr lang="de-DE"/>
              <a:t>Bildtitel oder ggf. Beschreibung</a:t>
            </a:r>
          </a:p>
        </p:txBody>
      </p:sp>
      <p:sp>
        <p:nvSpPr>
          <p:cNvPr id="8" name="Textplatzhalter 11"/>
          <p:cNvSpPr>
            <a:spLocks noGrp="1"/>
          </p:cNvSpPr>
          <p:nvPr>
            <p:ph type="body" sz="quarter" idx="16" hasCustomPrompt="1"/>
          </p:nvPr>
        </p:nvSpPr>
        <p:spPr>
          <a:xfrm>
            <a:off x="383117" y="871200"/>
            <a:ext cx="55392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a:t>Erste Ebene</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p:txBody>
      </p:sp>
    </p:spTree>
    <p:extLst>
      <p:ext uri="{BB962C8B-B14F-4D97-AF65-F5344CB8AC3E}">
        <p14:creationId xmlns:p14="http://schemas.microsoft.com/office/powerpoint/2010/main" val="2159211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10" name="Textplatzhalter 9"/>
          <p:cNvSpPr>
            <a:spLocks noGrp="1"/>
          </p:cNvSpPr>
          <p:nvPr>
            <p:ph type="body" sz="quarter" idx="13" hasCustomPrompt="1"/>
          </p:nvPr>
        </p:nvSpPr>
        <p:spPr>
          <a:xfrm>
            <a:off x="383116" y="5662801"/>
            <a:ext cx="11424000" cy="499533"/>
          </a:xfrm>
          <a:prstGeom prst="rect">
            <a:avLst/>
          </a:prstGeom>
        </p:spPr>
        <p:txBody>
          <a:bodyPr>
            <a:normAutofit/>
          </a:bodyPr>
          <a:lstStyle>
            <a:lvl1pPr marL="0" indent="0" algn="r">
              <a:buNone/>
              <a:defRPr sz="900"/>
            </a:lvl1pPr>
          </a:lstStyle>
          <a:p>
            <a:pPr lvl="0"/>
            <a:r>
              <a:rPr lang="de-DE"/>
              <a:t>Bildtitel oder ggf. Beschreibung</a:t>
            </a:r>
          </a:p>
        </p:txBody>
      </p:sp>
      <p:sp>
        <p:nvSpPr>
          <p:cNvPr id="5" name="Bildplatzhalter 3"/>
          <p:cNvSpPr>
            <a:spLocks noGrp="1"/>
          </p:cNvSpPr>
          <p:nvPr>
            <p:ph type="pic" sz="quarter" idx="14"/>
          </p:nvPr>
        </p:nvSpPr>
        <p:spPr>
          <a:xfrm>
            <a:off x="384000" y="1094400"/>
            <a:ext cx="11424000" cy="4456800"/>
          </a:xfrm>
          <a:prstGeom prst="rect">
            <a:avLst/>
          </a:prstGeom>
        </p:spPr>
        <p:txBody>
          <a:bodyPr/>
          <a:lstStyle>
            <a:lvl1pPr marL="0" indent="0">
              <a:buNone/>
              <a:defRPr/>
            </a:lvl1pPr>
          </a:lstStyle>
          <a:p>
            <a:r>
              <a:rPr lang="de-DE"/>
              <a:t>Bild durch Klicken auf Symbol hinzufügen</a:t>
            </a:r>
          </a:p>
        </p:txBody>
      </p:sp>
      <p:sp>
        <p:nvSpPr>
          <p:cNvPr id="6" name="Textfeld 5"/>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mn-lt"/>
              </a:rPr>
              <a:t>Bild ändern:</a:t>
            </a:r>
          </a:p>
          <a:p>
            <a:pPr marL="171450" indent="-171450" eaLnBrk="1" fontAlgn="auto" hangingPunct="1">
              <a:spcBef>
                <a:spcPts val="0"/>
              </a:spcBef>
              <a:spcAft>
                <a:spcPts val="0"/>
              </a:spcAft>
              <a:buFontTx/>
              <a:buChar char="-"/>
              <a:defRPr/>
            </a:pPr>
            <a:r>
              <a:rPr lang="de-DE" sz="1000">
                <a:latin typeface="+mn-lt"/>
              </a:rPr>
              <a:t>Bild</a:t>
            </a:r>
            <a:r>
              <a:rPr lang="de-DE" sz="1000" baseline="0">
                <a:latin typeface="+mn-lt"/>
              </a:rPr>
              <a:t> anklicken</a:t>
            </a:r>
          </a:p>
          <a:p>
            <a:pPr marL="171450" indent="-171450" eaLnBrk="1" fontAlgn="auto" hangingPunct="1">
              <a:spcBef>
                <a:spcPts val="0"/>
              </a:spcBef>
              <a:spcAft>
                <a:spcPts val="0"/>
              </a:spcAft>
              <a:buFontTx/>
              <a:buChar char="-"/>
              <a:defRPr/>
            </a:pPr>
            <a:r>
              <a:rPr lang="de-DE" sz="1000" baseline="0">
                <a:latin typeface="+mn-lt"/>
              </a:rPr>
              <a:t>Bild löschen</a:t>
            </a:r>
          </a:p>
          <a:p>
            <a:pPr marL="171450" indent="-171450" eaLnBrk="1" fontAlgn="auto" hangingPunct="1">
              <a:spcBef>
                <a:spcPts val="0"/>
              </a:spcBef>
              <a:spcAft>
                <a:spcPts val="0"/>
              </a:spcAft>
              <a:buFontTx/>
              <a:buChar char="-"/>
              <a:defRPr/>
            </a:pPr>
            <a:r>
              <a:rPr lang="de-DE" sz="1000" baseline="0">
                <a:latin typeface="+mn-lt"/>
              </a:rPr>
              <a:t>Anweisungen folgen</a:t>
            </a:r>
            <a:endParaRPr lang="de-DE" sz="1000">
              <a:latin typeface="+mn-lt"/>
            </a:endParaRPr>
          </a:p>
          <a:p>
            <a:pPr marL="0" indent="0" eaLnBrk="1" fontAlgn="auto" hangingPunct="1">
              <a:spcBef>
                <a:spcPts val="0"/>
              </a:spcBef>
              <a:spcAft>
                <a:spcPts val="0"/>
              </a:spcAft>
              <a:buFontTx/>
              <a:buNone/>
              <a:defRPr/>
            </a:pPr>
            <a:endParaRPr lang="de-DE" sz="1000">
              <a:latin typeface="+mn-lt"/>
            </a:endParaRPr>
          </a:p>
        </p:txBody>
      </p:sp>
    </p:spTree>
    <p:extLst>
      <p:ext uri="{BB962C8B-B14F-4D97-AF65-F5344CB8AC3E}">
        <p14:creationId xmlns:p14="http://schemas.microsoft.com/office/powerpoint/2010/main" val="2030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4000" y="144000"/>
            <a:ext cx="11424000" cy="543600"/>
          </a:xfrm>
          <a:prstGeom prst="rect">
            <a:avLst/>
          </a:prstGeom>
        </p:spPr>
        <p:txBody>
          <a:bodyPr lIns="0" tIns="0" rIns="0" bIns="0" anchor="b" anchorCtr="0"/>
          <a:lstStyle>
            <a:lvl1pPr algn="l">
              <a:defRPr sz="2000" b="1">
                <a:solidFill>
                  <a:srgbClr val="9D9EA0"/>
                </a:solidFill>
              </a:defRPr>
            </a:lvl1pPr>
          </a:lstStyle>
          <a:p>
            <a:r>
              <a:rPr lang="de-DE"/>
              <a:t>Mastertitelformat durch Klicken bearbeiten</a:t>
            </a:r>
            <a:br>
              <a:rPr lang="de-DE"/>
            </a:br>
            <a:r>
              <a:rPr lang="de-DE"/>
              <a:t>Beispiel für die Anwendung eines zweizeiligen Titels</a:t>
            </a:r>
            <a:endParaRPr lang="en-US"/>
          </a:p>
        </p:txBody>
      </p:sp>
      <p:sp>
        <p:nvSpPr>
          <p:cNvPr id="9" name="Diagrammplatzhalter 8"/>
          <p:cNvSpPr>
            <a:spLocks noGrp="1"/>
          </p:cNvSpPr>
          <p:nvPr>
            <p:ph type="chart" sz="quarter" idx="13"/>
          </p:nvPr>
        </p:nvSpPr>
        <p:spPr>
          <a:xfrm>
            <a:off x="383118" y="871200"/>
            <a:ext cx="11425767" cy="5292000"/>
          </a:xfrm>
          <a:prstGeom prst="rect">
            <a:avLst/>
          </a:prstGeom>
        </p:spPr>
        <p:txBody>
          <a:bodyPr lIns="90000" tIns="46800" rIns="90000" bIns="46800"/>
          <a:lstStyle>
            <a:lvl1pPr marL="0" indent="0">
              <a:buNone/>
              <a:defRPr/>
            </a:lvl1pPr>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eispiel-Titel, 4. Varian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4000" y="4737600"/>
            <a:ext cx="11424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de-DE" noProof="0"/>
              <a:t>Beispiel-Titel, 4. Variante</a:t>
            </a:r>
          </a:p>
        </p:txBody>
      </p:sp>
      <p:sp>
        <p:nvSpPr>
          <p:cNvPr id="3" name="Subtitle 2"/>
          <p:cNvSpPr>
            <a:spLocks noGrp="1"/>
          </p:cNvSpPr>
          <p:nvPr>
            <p:ph type="subTitle" idx="1" hasCustomPrompt="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a:t>Untertitel</a:t>
            </a:r>
          </a:p>
        </p:txBody>
      </p:sp>
      <p:sp>
        <p:nvSpPr>
          <p:cNvPr id="4" name="Bildplatzhalter 2"/>
          <p:cNvSpPr>
            <a:spLocks noGrp="1"/>
          </p:cNvSpPr>
          <p:nvPr>
            <p:ph type="pic" sz="quarter" idx="10"/>
          </p:nvPr>
        </p:nvSpPr>
        <p:spPr>
          <a:xfrm>
            <a:off x="0" y="0"/>
            <a:ext cx="12192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de-DE" noProof="0"/>
              <a:t>Bild durch Klicken auf Symbol hinzufügen</a:t>
            </a:r>
          </a:p>
        </p:txBody>
      </p:sp>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noProof="0">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noProof="0">
                <a:latin typeface="Arial" panose="020B0604020202020204" pitchFamily="34" charset="0"/>
                <a:cs typeface="Arial" panose="020B0604020202020204" pitchFamily="34" charset="0"/>
              </a:rPr>
              <a:t>Bild</a:t>
            </a:r>
            <a:r>
              <a:rPr lang="de-DE" sz="1000" baseline="0" noProof="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noProof="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noProof="0">
                <a:latin typeface="Arial" panose="020B0604020202020204" pitchFamily="34" charset="0"/>
                <a:cs typeface="Arial" panose="020B0604020202020204" pitchFamily="34" charset="0"/>
              </a:rPr>
              <a:t>Anweisungen folgen</a:t>
            </a:r>
            <a:endParaRPr lang="de-DE" sz="1000" noProof="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noProof="0">
              <a:latin typeface="Arial" panose="020B0604020202020204" pitchFamily="34" charset="0"/>
              <a:cs typeface="Arial" panose="020B0604020202020204" pitchFamily="34" charset="0"/>
            </a:endParaRPr>
          </a:p>
        </p:txBody>
      </p:sp>
      <p:sp>
        <p:nvSpPr>
          <p:cNvPr id="6" name="Textplatzhalter 9"/>
          <p:cNvSpPr>
            <a:spLocks noGrp="1"/>
          </p:cNvSpPr>
          <p:nvPr>
            <p:ph type="body" sz="quarter" idx="11"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noProof="0"/>
              <a:t>Name des Vortragenden</a:t>
            </a:r>
            <a:endParaRPr lang="de-DE" noProof="0"/>
          </a:p>
        </p:txBody>
      </p:sp>
    </p:spTree>
    <p:extLst>
      <p:ext uri="{BB962C8B-B14F-4D97-AF65-F5344CB8AC3E}">
        <p14:creationId xmlns:p14="http://schemas.microsoft.com/office/powerpoint/2010/main" val="667411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bschlussfolie Kontakt, 2. Variante">
    <p:spTree>
      <p:nvGrpSpPr>
        <p:cNvPr id="1" name=""/>
        <p:cNvGrpSpPr/>
        <p:nvPr/>
      </p:nvGrpSpPr>
      <p:grpSpPr>
        <a:xfrm>
          <a:off x="0" y="0"/>
          <a:ext cx="0" cy="0"/>
          <a:chOff x="0" y="0"/>
          <a:chExt cx="0" cy="0"/>
        </a:xfrm>
      </p:grpSpPr>
      <p:sp>
        <p:nvSpPr>
          <p:cNvPr id="5" name="Textfeld 4"/>
          <p:cNvSpPr txBox="1"/>
          <p:nvPr userDrawn="1"/>
        </p:nvSpPr>
        <p:spPr>
          <a:xfrm>
            <a:off x="12344097" y="540456"/>
            <a:ext cx="2188633" cy="861774"/>
          </a:xfrm>
          <a:prstGeom prst="rect">
            <a:avLst/>
          </a:prstGeom>
          <a:noFill/>
        </p:spPr>
        <p:txBody>
          <a:bodyPr>
            <a:spAutoFit/>
          </a:bodyPr>
          <a:lstStyle/>
          <a:p>
            <a:pPr eaLnBrk="1" fontAlgn="auto" hangingPunct="1">
              <a:spcBef>
                <a:spcPts val="0"/>
              </a:spcBef>
              <a:spcAft>
                <a:spcPts val="0"/>
              </a:spcAft>
              <a:defRPr/>
            </a:pPr>
            <a:r>
              <a:rPr lang="de-DE" sz="1000" b="1">
                <a:latin typeface="Arial" panose="020B0604020202020204" pitchFamily="34" charset="0"/>
                <a:cs typeface="Arial" panose="020B0604020202020204" pitchFamily="34" charset="0"/>
              </a:rPr>
              <a:t>Bild ändern:</a:t>
            </a:r>
          </a:p>
          <a:p>
            <a:pPr marL="171450" indent="-171450" eaLnBrk="1" fontAlgn="auto" hangingPunct="1">
              <a:spcBef>
                <a:spcPts val="0"/>
              </a:spcBef>
              <a:spcAft>
                <a:spcPts val="0"/>
              </a:spcAft>
              <a:buFontTx/>
              <a:buChar char="-"/>
              <a:defRPr/>
            </a:pPr>
            <a:r>
              <a:rPr lang="de-DE" sz="1000">
                <a:latin typeface="Arial" panose="020B0604020202020204" pitchFamily="34" charset="0"/>
                <a:cs typeface="Arial" panose="020B0604020202020204" pitchFamily="34" charset="0"/>
              </a:rPr>
              <a:t>Bild</a:t>
            </a:r>
            <a:r>
              <a:rPr lang="de-DE" sz="1000" baseline="0">
                <a:latin typeface="Arial" panose="020B0604020202020204" pitchFamily="34" charset="0"/>
                <a:cs typeface="Arial" panose="020B0604020202020204" pitchFamily="34" charset="0"/>
              </a:rPr>
              <a:t> anklicken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Bild löschen</a:t>
            </a:r>
          </a:p>
          <a:p>
            <a:pPr marL="171450" indent="-171450" eaLnBrk="1" fontAlgn="auto" hangingPunct="1">
              <a:spcBef>
                <a:spcPts val="0"/>
              </a:spcBef>
              <a:spcAft>
                <a:spcPts val="0"/>
              </a:spcAft>
              <a:buFontTx/>
              <a:buChar char="-"/>
              <a:defRPr/>
            </a:pPr>
            <a:r>
              <a:rPr lang="de-DE" sz="1000" baseline="0">
                <a:latin typeface="Arial" panose="020B0604020202020204" pitchFamily="34" charset="0"/>
                <a:cs typeface="Arial" panose="020B0604020202020204" pitchFamily="34" charset="0"/>
              </a:rPr>
              <a:t>Anweisungen folgen</a:t>
            </a:r>
            <a:endParaRPr lang="de-DE" sz="1000">
              <a:latin typeface="Arial" panose="020B0604020202020204" pitchFamily="34" charset="0"/>
              <a:cs typeface="Arial" panose="020B0604020202020204" pitchFamily="34" charset="0"/>
            </a:endParaRPr>
          </a:p>
          <a:p>
            <a:pPr marL="0" indent="0" eaLnBrk="1" fontAlgn="auto" hangingPunct="1">
              <a:spcBef>
                <a:spcPts val="0"/>
              </a:spcBef>
              <a:spcAft>
                <a:spcPts val="0"/>
              </a:spcAft>
              <a:buFontTx/>
              <a:buNone/>
              <a:defRPr/>
            </a:pPr>
            <a:endParaRPr lang="de-DE" sz="1000">
              <a:latin typeface="Arial" panose="020B0604020202020204" pitchFamily="34" charset="0"/>
              <a:cs typeface="Arial" panose="020B0604020202020204" pitchFamily="34" charset="0"/>
            </a:endParaRPr>
          </a:p>
        </p:txBody>
      </p:sp>
      <p:sp>
        <p:nvSpPr>
          <p:cNvPr id="4" name="Bildplatzhalter 3"/>
          <p:cNvSpPr>
            <a:spLocks noGrp="1"/>
          </p:cNvSpPr>
          <p:nvPr>
            <p:ph type="pic" sz="quarter" idx="15"/>
          </p:nvPr>
        </p:nvSpPr>
        <p:spPr>
          <a:xfrm>
            <a:off x="0" y="0"/>
            <a:ext cx="12192000" cy="4554000"/>
          </a:xfrm>
          <a:prstGeom prst="rect">
            <a:avLst/>
          </a:prstGeom>
        </p:spPr>
        <p:txBody>
          <a:bodyPr/>
          <a:lstStyle>
            <a:lvl1pPr marL="0" indent="0">
              <a:buNone/>
              <a:defRPr/>
            </a:lvl1pPr>
          </a:lstStyle>
          <a:p>
            <a:r>
              <a:rPr lang="de-DE"/>
              <a:t>Bild durch Klicken auf Symbol hinzufügen</a:t>
            </a:r>
          </a:p>
        </p:txBody>
      </p:sp>
      <p:sp>
        <p:nvSpPr>
          <p:cNvPr id="8" name="Textplatzhalter 1"/>
          <p:cNvSpPr>
            <a:spLocks noGrp="1"/>
          </p:cNvSpPr>
          <p:nvPr>
            <p:ph type="body" sz="quarter" idx="14" hasCustomPrompt="1"/>
          </p:nvPr>
        </p:nvSpPr>
        <p:spPr>
          <a:xfrm>
            <a:off x="383999" y="5086800"/>
            <a:ext cx="5539200" cy="1076400"/>
          </a:xfrm>
          <a:prstGeom prst="rect">
            <a:avLst/>
          </a:prstGeom>
        </p:spPr>
        <p:txBody>
          <a:bodyPr lIns="0" tIns="0" rIns="0" bIns="0" anchor="t"/>
          <a:lstStyle>
            <a:lvl1pPr marL="0" indent="0">
              <a:buNone/>
              <a:defRPr sz="1400" baseline="0"/>
            </a:lvl1pPr>
          </a:lstStyle>
          <a:p>
            <a:r>
              <a:rPr lang="de-DE"/>
              <a:t>Firmenadresse</a:t>
            </a:r>
          </a:p>
          <a:p>
            <a:endParaRPr lang="de-DE"/>
          </a:p>
        </p:txBody>
      </p:sp>
      <p:sp>
        <p:nvSpPr>
          <p:cNvPr id="11" name="Textplatzhalter 1"/>
          <p:cNvSpPr>
            <a:spLocks noGrp="1"/>
          </p:cNvSpPr>
          <p:nvPr>
            <p:ph type="body" sz="quarter" idx="16" hasCustomPrompt="1"/>
          </p:nvPr>
        </p:nvSpPr>
        <p:spPr>
          <a:xfrm>
            <a:off x="6268800" y="5086800"/>
            <a:ext cx="5539200" cy="1076400"/>
          </a:xfrm>
          <a:prstGeom prst="rect">
            <a:avLst/>
          </a:prstGeom>
        </p:spPr>
        <p:txBody>
          <a:bodyPr lIns="0" tIns="0" rIns="0" bIns="0" anchor="t"/>
          <a:lstStyle>
            <a:lvl1pPr marL="0" indent="0">
              <a:buNone/>
              <a:defRPr sz="1400" baseline="0"/>
            </a:lvl1pPr>
          </a:lstStyle>
          <a:p>
            <a:r>
              <a:rPr lang="de-DE" sz="1400"/>
              <a:t>Kontaktdaten</a:t>
            </a:r>
          </a:p>
        </p:txBody>
      </p:sp>
      <p:sp>
        <p:nvSpPr>
          <p:cNvPr id="13" name="Textplatzhalter 12"/>
          <p:cNvSpPr>
            <a:spLocks noGrp="1"/>
          </p:cNvSpPr>
          <p:nvPr>
            <p:ph type="body" sz="quarter" idx="17" hasCustomPrompt="1"/>
          </p:nvPr>
        </p:nvSpPr>
        <p:spPr>
          <a:xfrm>
            <a:off x="384000" y="4726800"/>
            <a:ext cx="11424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a:t>Kontakt</a:t>
            </a:r>
          </a:p>
        </p:txBody>
      </p:sp>
    </p:spTree>
    <p:extLst>
      <p:ext uri="{BB962C8B-B14F-4D97-AF65-F5344CB8AC3E}">
        <p14:creationId xmlns:p14="http://schemas.microsoft.com/office/powerpoint/2010/main" val="85850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eispiel-Titel, 1. Variante">
    <p:spTree>
      <p:nvGrpSpPr>
        <p:cNvPr id="1" name=""/>
        <p:cNvGrpSpPr/>
        <p:nvPr/>
      </p:nvGrpSpPr>
      <p:grpSpPr>
        <a:xfrm>
          <a:off x="0" y="0"/>
          <a:ext cx="0" cy="0"/>
          <a:chOff x="0" y="0"/>
          <a:chExt cx="0" cy="0"/>
        </a:xfrm>
      </p:grpSpPr>
      <p:sp>
        <p:nvSpPr>
          <p:cNvPr id="3" name="Textplatzhalter 9"/>
          <p:cNvSpPr>
            <a:spLocks noGrp="1"/>
          </p:cNvSpPr>
          <p:nvPr>
            <p:ph type="body" sz="quarter" idx="10" hasCustomPrompt="1"/>
          </p:nvPr>
        </p:nvSpPr>
        <p:spPr>
          <a:xfrm>
            <a:off x="384000" y="6339600"/>
            <a:ext cx="432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a:t>Name des Vortragenden</a:t>
            </a:r>
            <a:endParaRPr lang="de-DE"/>
          </a:p>
        </p:txBody>
      </p:sp>
      <p:sp>
        <p:nvSpPr>
          <p:cNvPr id="4" name="Rechteck 3"/>
          <p:cNvSpPr/>
          <p:nvPr userDrawn="1"/>
        </p:nvSpPr>
        <p:spPr>
          <a:xfrm>
            <a:off x="0" y="0"/>
            <a:ext cx="12192000" cy="2312988"/>
          </a:xfrm>
          <a:prstGeom prst="rect">
            <a:avLst/>
          </a:prstGeom>
          <a:solidFill>
            <a:srgbClr val="DD402D"/>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ctrTitle" hasCustomPrompt="1"/>
          </p:nvPr>
        </p:nvSpPr>
        <p:spPr>
          <a:xfrm>
            <a:off x="384000" y="2487600"/>
            <a:ext cx="11424000" cy="540000"/>
          </a:xfrm>
          <a:prstGeom prst="rect">
            <a:avLst/>
          </a:prstGeom>
        </p:spPr>
        <p:txBody>
          <a:bodyPr lIns="0" tIns="0" rIns="0" bIns="0" anchor="t" anchorCtr="0">
            <a:noAutofit/>
          </a:bodyPr>
          <a:lstStyle>
            <a:lvl1pPr algn="l">
              <a:defRPr sz="3200" b="1">
                <a:solidFill>
                  <a:srgbClr val="DD402D"/>
                </a:solidFill>
                <a:latin typeface="Arial" panose="020B0604020202020204" pitchFamily="34" charset="0"/>
                <a:cs typeface="Arial" panose="020B0604020202020204" pitchFamily="34" charset="0"/>
              </a:defRPr>
            </a:lvl1pPr>
          </a:lstStyle>
          <a:p>
            <a:r>
              <a:rPr lang="en-US" err="1"/>
              <a:t>Beispiel-Titel</a:t>
            </a:r>
            <a:r>
              <a:rPr lang="en-US"/>
              <a:t>, 1. </a:t>
            </a:r>
            <a:r>
              <a:rPr lang="en-US" err="1"/>
              <a:t>Variante</a:t>
            </a:r>
            <a:endParaRPr lang="en-US"/>
          </a:p>
        </p:txBody>
      </p:sp>
      <p:sp>
        <p:nvSpPr>
          <p:cNvPr id="6" name="Subtitle 2"/>
          <p:cNvSpPr>
            <a:spLocks noGrp="1"/>
          </p:cNvSpPr>
          <p:nvPr>
            <p:ph type="subTitle" idx="1" hasCustomPrompt="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a:t>
            </a:r>
            <a:endParaRPr lang="en-US"/>
          </a:p>
        </p:txBody>
      </p:sp>
    </p:spTree>
    <p:extLst>
      <p:ext uri="{BB962C8B-B14F-4D97-AF65-F5344CB8AC3E}">
        <p14:creationId xmlns:p14="http://schemas.microsoft.com/office/powerpoint/2010/main" val="392245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image" Target="../media/image3.png"/><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2.pn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Gerader Verbinder 10"/>
          <p:cNvCxnSpPr/>
          <p:nvPr/>
        </p:nvCxnSpPr>
        <p:spPr>
          <a:xfrm>
            <a:off x="383118" y="741600"/>
            <a:ext cx="11425767"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0" y="6874211"/>
            <a:ext cx="2710845" cy="1323439"/>
          </a:xfrm>
          <a:prstGeom prst="rect">
            <a:avLst/>
          </a:prstGeom>
          <a:noFill/>
        </p:spPr>
        <p:txBody>
          <a:bodyPr wrap="square">
            <a:spAutoFit/>
          </a:bodyPr>
          <a:lstStyle/>
          <a:p>
            <a:pPr eaLnBrk="1" fontAlgn="auto" hangingPunct="1">
              <a:spcBef>
                <a:spcPts val="0"/>
              </a:spcBef>
              <a:spcAft>
                <a:spcPts val="0"/>
              </a:spcAft>
              <a:defRPr/>
            </a:pPr>
            <a:r>
              <a:rPr lang="de-DE" sz="1000" b="1">
                <a:latin typeface="+mn-lt"/>
              </a:rPr>
              <a:t>Fußzeile</a:t>
            </a:r>
            <a:r>
              <a:rPr lang="de-DE" sz="1000" b="1" baseline="0">
                <a:latin typeface="+mn-lt"/>
              </a:rPr>
              <a:t> anpassen</a:t>
            </a:r>
            <a:r>
              <a:rPr lang="de-DE" sz="1000" b="1">
                <a:latin typeface="+mn-lt"/>
              </a:rPr>
              <a:t>:</a:t>
            </a:r>
            <a:endParaRPr lang="de-DE" sz="1000" b="0">
              <a:latin typeface="+mn-lt"/>
            </a:endParaRPr>
          </a:p>
          <a:p>
            <a:pPr marL="228600" indent="-228600" eaLnBrk="1" fontAlgn="auto" hangingPunct="1">
              <a:spcBef>
                <a:spcPts val="0"/>
              </a:spcBef>
              <a:spcAft>
                <a:spcPts val="0"/>
              </a:spcAft>
              <a:buFont typeface="+mj-lt"/>
              <a:buAutoNum type="arabicPeriod"/>
              <a:defRPr/>
            </a:pPr>
            <a:r>
              <a:rPr lang="de-DE" sz="1000" b="0" baseline="0">
                <a:latin typeface="+mn-lt"/>
              </a:rPr>
              <a:t>Im Karteireiter „Ansicht“  auf Folienmaster klicken.</a:t>
            </a:r>
          </a:p>
          <a:p>
            <a:pPr marL="228600" indent="-228600" eaLnBrk="1" fontAlgn="auto" hangingPunct="1">
              <a:spcBef>
                <a:spcPts val="0"/>
              </a:spcBef>
              <a:spcAft>
                <a:spcPts val="0"/>
              </a:spcAft>
              <a:buFont typeface="+mj-lt"/>
              <a:buAutoNum type="arabicPeriod"/>
              <a:defRPr/>
            </a:pPr>
            <a:r>
              <a:rPr lang="de-DE" sz="1000" b="0" baseline="0">
                <a:latin typeface="+mn-lt"/>
              </a:rPr>
              <a:t>Links in der Übersicht die oberste Folie auswählen.</a:t>
            </a:r>
          </a:p>
          <a:p>
            <a:pPr marL="228600" indent="-228600" eaLnBrk="1" fontAlgn="auto" hangingPunct="1">
              <a:spcBef>
                <a:spcPts val="0"/>
              </a:spcBef>
              <a:spcAft>
                <a:spcPts val="0"/>
              </a:spcAft>
              <a:buFont typeface="+mj-lt"/>
              <a:buAutoNum type="arabicPeriod"/>
              <a:defRPr/>
            </a:pPr>
            <a:r>
              <a:rPr lang="de-DE" sz="1000" b="0" baseline="0">
                <a:latin typeface="+mn-lt"/>
              </a:rPr>
              <a:t>Im Hauptbildschirm kann die Fußzeile für alle Folien durch anklicken bearbeitet werden.</a:t>
            </a:r>
            <a:endParaRPr lang="de-DE" sz="1000" b="1">
              <a:latin typeface="+mn-lt"/>
            </a:endParaRPr>
          </a:p>
        </p:txBody>
      </p:sp>
      <p:sp>
        <p:nvSpPr>
          <p:cNvPr id="9" name="Slide Number Placeholder 5"/>
          <p:cNvSpPr txBox="1">
            <a:spLocks/>
          </p:cNvSpPr>
          <p:nvPr/>
        </p:nvSpPr>
        <p:spPr>
          <a:xfrm>
            <a:off x="1469831" y="6372000"/>
            <a:ext cx="6753589" cy="430212"/>
          </a:xfrm>
          <a:prstGeom prst="rect">
            <a:avLst/>
          </a:prstGeom>
          <a:noFill/>
          <a:ln>
            <a:noFill/>
          </a:ln>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rgbClr val="9D9EA0"/>
                </a:solidFill>
              </a:rPr>
              <a:t>Gateway </a:t>
            </a:r>
            <a:r>
              <a:rPr lang="de-DE" sz="900" noProof="0" dirty="0">
                <a:solidFill>
                  <a:srgbClr val="9D9EA0"/>
                </a:solidFill>
              </a:rPr>
              <a:t>Schulung</a:t>
            </a:r>
          </a:p>
          <a:p>
            <a:pPr fontAlgn="auto">
              <a:spcBef>
                <a:spcPts val="0"/>
              </a:spcBef>
              <a:spcAft>
                <a:spcPts val="0"/>
              </a:spcAft>
              <a:defRPr/>
            </a:pPr>
            <a:endParaRPr lang="de-DE" sz="900" dirty="0">
              <a:solidFill>
                <a:srgbClr val="9D9EA0"/>
              </a:solidFill>
            </a:endParaRPr>
          </a:p>
          <a:p>
            <a:pPr fontAlgn="auto">
              <a:spcBef>
                <a:spcPts val="0"/>
              </a:spcBef>
              <a:spcAft>
                <a:spcPts val="0"/>
              </a:spcAft>
              <a:defRPr/>
            </a:pPr>
            <a:fld id="{93703839-4A92-4762-A473-E0C50CEA9C77}" type="datetime1">
              <a:rPr lang="de-DE" sz="900" smtClean="0">
                <a:solidFill>
                  <a:srgbClr val="9D9EA0"/>
                </a:solidFill>
              </a:rPr>
              <a:t>01.09.2022</a:t>
            </a:fld>
            <a:r>
              <a:rPr lang="de-DE" sz="900" dirty="0">
                <a:solidFill>
                  <a:srgbClr val="9D9EA0"/>
                </a:solidFill>
              </a:rPr>
              <a:t> | Kai Droste, Markus Schraven</a:t>
            </a:r>
            <a:endParaRPr lang="de-DE" sz="900" dirty="0"/>
          </a:p>
        </p:txBody>
      </p:sp>
      <p:cxnSp>
        <p:nvCxnSpPr>
          <p:cNvPr id="12" name="Gerader Verbinder 11"/>
          <p:cNvCxnSpPr/>
          <p:nvPr/>
        </p:nvCxnSpPr>
        <p:spPr>
          <a:xfrm>
            <a:off x="383118" y="6300000"/>
            <a:ext cx="11425767"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userDrawn="1"/>
        </p:nvSpPr>
        <p:spPr>
          <a:xfrm>
            <a:off x="384000" y="6372001"/>
            <a:ext cx="874183" cy="138499"/>
          </a:xfrm>
          <a:prstGeom prst="rect">
            <a:avLst/>
          </a:prstGeom>
          <a:noFill/>
        </p:spPr>
        <p:txBody>
          <a:bodyPr wrap="square" lIns="0" tIns="0" rIns="0" bIns="0" rtlCol="0">
            <a:spAutoFit/>
          </a:bodyPr>
          <a:lstStyle/>
          <a:p>
            <a:fld id="{ABEDA6A0-9FCC-47AA-99A4-88E72C69C2BF}" type="slidenum">
              <a:rPr lang="de-DE" sz="900" smtClean="0">
                <a:solidFill>
                  <a:srgbClr val="9D9EA0"/>
                </a:solidFill>
              </a:rPr>
              <a:t>‹Nr.›</a:t>
            </a:fld>
            <a:endParaRPr lang="de-DE" sz="900">
              <a:solidFill>
                <a:srgbClr val="9D9EA0"/>
              </a:solidFill>
            </a:endParaRPr>
          </a:p>
        </p:txBody>
      </p:sp>
      <p:pic>
        <p:nvPicPr>
          <p:cNvPr id="15" name="Grafik 1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241600" y="6372001"/>
            <a:ext cx="1348800" cy="407267"/>
          </a:xfrm>
          <a:prstGeom prst="rect">
            <a:avLst/>
          </a:prstGeom>
        </p:spPr>
      </p:pic>
      <p:pic>
        <p:nvPicPr>
          <p:cNvPr id="16" name="Grafik 15"/>
          <p:cNvPicPr>
            <a:picLocks/>
          </p:cNvPicPr>
          <p:nvPr userDrawn="1"/>
        </p:nvPicPr>
        <p:blipFill>
          <a:blip r:embed="rId11">
            <a:extLst>
              <a:ext uri="{28A0092B-C50C-407E-A947-70E740481C1C}">
                <a14:useLocalDpi xmlns:a14="http://schemas.microsoft.com/office/drawing/2010/main" val="0"/>
              </a:ext>
            </a:extLst>
          </a:blip>
          <a:stretch>
            <a:fillRect/>
          </a:stretch>
        </p:blipFill>
        <p:spPr>
          <a:xfrm>
            <a:off x="9902400" y="6379200"/>
            <a:ext cx="1905600" cy="392400"/>
          </a:xfrm>
          <a:prstGeom prst="rect">
            <a:avLst/>
          </a:prstGeom>
        </p:spPr>
      </p:pic>
      <p:sp>
        <p:nvSpPr>
          <p:cNvPr id="10" name="Rechteck 9"/>
          <p:cNvSpPr/>
          <p:nvPr userDrawn="1"/>
        </p:nvSpPr>
        <p:spPr>
          <a:xfrm>
            <a:off x="9742449" y="6373631"/>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9" r:id="rId3"/>
    <p:sldLayoutId id="2147483772" r:id="rId4"/>
    <p:sldLayoutId id="2147483760" r:id="rId5"/>
    <p:sldLayoutId id="2147483761" r:id="rId6"/>
    <p:sldLayoutId id="2147483802" r:id="rId7"/>
    <p:sldLayoutId id="2147483803" r:id="rId8"/>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hteck 9"/>
          <p:cNvSpPr/>
          <p:nvPr userDrawn="1"/>
        </p:nvSpPr>
        <p:spPr>
          <a:xfrm>
            <a:off x="9742449" y="6373631"/>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userDrawn="1"/>
        </p:nvSpPr>
        <p:spPr>
          <a:xfrm>
            <a:off x="8081928" y="6375601"/>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241600" y="6372001"/>
            <a:ext cx="1348800" cy="407267"/>
          </a:xfrm>
          <a:prstGeom prst="rect">
            <a:avLst/>
          </a:prstGeom>
        </p:spPr>
      </p:pic>
      <p:pic>
        <p:nvPicPr>
          <p:cNvPr id="19" name="Grafik 18"/>
          <p:cNvPicPr>
            <a:picLocks/>
          </p:cNvPicPr>
          <p:nvPr userDrawn="1"/>
        </p:nvPicPr>
        <p:blipFill>
          <a:blip r:embed="rId25">
            <a:extLst>
              <a:ext uri="{28A0092B-C50C-407E-A947-70E740481C1C}">
                <a14:useLocalDpi xmlns:a14="http://schemas.microsoft.com/office/drawing/2010/main" val="0"/>
              </a:ext>
            </a:extLst>
          </a:blip>
          <a:stretch>
            <a:fillRect/>
          </a:stretch>
        </p:blipFill>
        <p:spPr>
          <a:xfrm>
            <a:off x="9902400" y="6379200"/>
            <a:ext cx="1905600" cy="392400"/>
          </a:xfrm>
          <a:prstGeom prst="rect">
            <a:avLst/>
          </a:prstGeom>
        </p:spPr>
      </p:pic>
      <p:pic>
        <p:nvPicPr>
          <p:cNvPr id="3" name="Grafik 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4972801" y="6350400"/>
            <a:ext cx="2966756" cy="403200"/>
          </a:xfrm>
          <a:prstGeom prst="rect">
            <a:avLst/>
          </a:prstGeom>
        </p:spPr>
      </p:pic>
    </p:spTree>
    <p:extLst>
      <p:ext uri="{BB962C8B-B14F-4D97-AF65-F5344CB8AC3E}">
        <p14:creationId xmlns:p14="http://schemas.microsoft.com/office/powerpoint/2010/main" val="141390699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91" r:id="rId3"/>
    <p:sldLayoutId id="2147483792" r:id="rId4"/>
    <p:sldLayoutId id="2147483789" r:id="rId5"/>
    <p:sldLayoutId id="2147483790" r:id="rId6"/>
    <p:sldLayoutId id="2147483779" r:id="rId7"/>
    <p:sldLayoutId id="2147483796" r:id="rId8"/>
    <p:sldLayoutId id="2147483797" r:id="rId9"/>
    <p:sldLayoutId id="2147483773" r:id="rId10"/>
    <p:sldLayoutId id="2147483795" r:id="rId11"/>
    <p:sldLayoutId id="2147483794" r:id="rId12"/>
    <p:sldLayoutId id="2147483798" r:id="rId13"/>
    <p:sldLayoutId id="2147483799" r:id="rId14"/>
    <p:sldLayoutId id="2147483800" r:id="rId15"/>
    <p:sldLayoutId id="2147483801" r:id="rId16"/>
    <p:sldLayoutId id="2147483816" r:id="rId17"/>
    <p:sldLayoutId id="2147483817" r:id="rId18"/>
    <p:sldLayoutId id="2147483818" r:id="rId19"/>
    <p:sldLayoutId id="2147483819" r:id="rId20"/>
    <p:sldLayoutId id="2147483820" r:id="rId21"/>
    <p:sldLayoutId id="2147483821" r:id="rId22"/>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it-ce.rwth-aachen.de/ebc/projects/ebc0449_bmwi_nextgenbat_ga/iot-development/iot-development.hardware/iot-development.hardware.iotgate_v3" TargetMode="External"/><Relationship Id="rId2" Type="http://schemas.openxmlformats.org/officeDocument/2006/relationships/hyperlink" Target="https://git-ce.rwth-aachen.de/ebc/projects/ebc0449_bmwi_nextgenbat_ga/iot-development/iot-development.software/iot-development.software.c" TargetMode="External"/><Relationship Id="rId1" Type="http://schemas.openxmlformats.org/officeDocument/2006/relationships/slideLayout" Target="../slideLayouts/slideLayout1.xml"/><Relationship Id="rId4" Type="http://schemas.openxmlformats.org/officeDocument/2006/relationships/hyperlink" Target="https://git-ce.rwth-aachen.de/ebc/projects/ebc0449_bmwi_nextgenbat_ga/iot-development/iot-development.dissemination/gateway-docu_latex"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ce.rwth-aachen.de/ebc/projects/ebc0449_bmwi_nextgenbat_ga/iot-development/iot-development.dissemination/gateway-docu_latex"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hyperlink" Target="https://www.ti.com/lit/ds/symlink/ts3a44159.pdf?ts=1587831159497" TargetMode="External"/><Relationship Id="rId2" Type="http://schemas.openxmlformats.org/officeDocument/2006/relationships/hyperlink" Target="https://www.te.com/commerce/DocumentDelivery/DDEController?Action=showdoc&amp;DocId=Data+Sheet%7FRT2%7F1014%7Fpdf%7FEnglish%7FENG_DS_RT2_1014.pdf%7F6-1393243-8" TargetMode="Externa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hyperlink" Target="https://datasheets.maximintegrated.com/en/ds/MAX31865.pdf"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datasheets.maximintegrated.com/en/ds/MAX31865.pdf"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cui.com/product/resource/vxo78-500.pdf" TargetMode="Externa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ocs.espressif.com/projects/esp-idf/en/latest/esp32s2/get-started/#step-4-set-up-the-environment-variables" TargetMode="Externa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jpg"/><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ce.rwth-aachen.de/ebc/projects/ebc0449_bmwi_nextgenbat_ga/iot-development/iot-development.software/iot-development.software.c/-/blob/master/doc/markdown/aio_configurator.md"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g"/></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slide" Target="slide14.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slide" Target="slide14.xml"/></Relationships>
</file>

<file path=ppt/slides/_rels/slide8.xml.rels><?xml version="1.0" encoding="UTF-8" standalone="yes"?>
<Relationships xmlns="http://schemas.openxmlformats.org/package/2006/relationships"><Relationship Id="rId8" Type="http://schemas.openxmlformats.org/officeDocument/2006/relationships/hyperlink" Target="file:///C:\git\iotdevelopment\software\software.c\doc\aio_configurator_request.html" TargetMode="External"/><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hyperlink" Target="https://git-ce.rwth-aachen.de/ebc/projects/ebc0449_bmwi_nextgenbat_ga/iot-development/iot-development.software/iot-development.software.c/-/blob/master/doc/aio_configurator_request.html"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chor="t">
            <a:normAutofit/>
          </a:bodyPr>
          <a:lstStyle/>
          <a:p>
            <a:r>
              <a:rPr lang="de-DE" sz="2200" dirty="0"/>
              <a:t>Gateway Schulung</a:t>
            </a:r>
          </a:p>
        </p:txBody>
      </p:sp>
      <p:sp>
        <p:nvSpPr>
          <p:cNvPr id="5" name="Textplatzhalter 4"/>
          <p:cNvSpPr>
            <a:spLocks noGrp="1"/>
          </p:cNvSpPr>
          <p:nvPr>
            <p:ph type="body" sz="quarter" idx="11"/>
          </p:nvPr>
        </p:nvSpPr>
        <p:spPr>
          <a:xfrm>
            <a:off x="2089052" y="6865024"/>
            <a:ext cx="4320000" cy="215444"/>
          </a:xfrm>
        </p:spPr>
        <p:txBody>
          <a:bodyPr>
            <a:normAutofit/>
          </a:bodyPr>
          <a:lstStyle/>
          <a:p>
            <a:pPr>
              <a:spcAft>
                <a:spcPts val="600"/>
              </a:spcAft>
            </a:pPr>
            <a:r>
              <a:rPr lang="de-DE"/>
              <a:t>Kai Droste</a:t>
            </a:r>
          </a:p>
        </p:txBody>
      </p:sp>
      <p:pic>
        <p:nvPicPr>
          <p:cNvPr id="13" name="Grafik 12" descr="Abstrakter Hintergrund aus Gitter">
            <a:extLst>
              <a:ext uri="{FF2B5EF4-FFF2-40B4-BE49-F238E27FC236}">
                <a16:creationId xmlns:a16="http://schemas.microsoft.com/office/drawing/2014/main" id="{8904DAEA-836D-4F79-8091-79CBC34BFA0E}"/>
              </a:ext>
            </a:extLst>
          </p:cNvPr>
          <p:cNvPicPr>
            <a:picLocks noChangeAspect="1"/>
          </p:cNvPicPr>
          <p:nvPr/>
        </p:nvPicPr>
        <p:blipFill rotWithShape="1">
          <a:blip r:embed="rId3"/>
          <a:srcRect b="44042"/>
          <a:stretch/>
        </p:blipFill>
        <p:spPr>
          <a:xfrm>
            <a:off x="20" y="10"/>
            <a:ext cx="12191980" cy="4553990"/>
          </a:xfrm>
          <a:prstGeom prst="rect">
            <a:avLst/>
          </a:prstGeom>
          <a:noFill/>
        </p:spPr>
      </p:pic>
    </p:spTree>
    <p:extLst>
      <p:ext uri="{BB962C8B-B14F-4D97-AF65-F5344CB8AC3E}">
        <p14:creationId xmlns:p14="http://schemas.microsoft.com/office/powerpoint/2010/main" val="1336581455"/>
      </p:ext>
    </p:extLst>
  </p:cSld>
  <p:clrMapOvr>
    <a:masterClrMapping/>
  </p:clrMapOvr>
  <mc:AlternateContent xmlns:mc="http://schemas.openxmlformats.org/markup-compatibility/2006" xmlns:p14="http://schemas.microsoft.com/office/powerpoint/2010/main">
    <mc:Choice Requires="p14">
      <p:transition spd="slow" p14:dur="2000" advTm="13496"/>
    </mc:Choice>
    <mc:Fallback xmlns="">
      <p:transition spd="slow" advTm="1349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4D173C-559F-4025-B90D-31E9EBB136EA}"/>
              </a:ext>
            </a:extLst>
          </p:cNvPr>
          <p:cNvSpPr>
            <a:spLocks noGrp="1"/>
          </p:cNvSpPr>
          <p:nvPr>
            <p:ph type="title"/>
          </p:nvPr>
        </p:nvSpPr>
        <p:spPr/>
        <p:txBody>
          <a:bodyPr/>
          <a:lstStyle/>
          <a:p>
            <a:r>
              <a:rPr lang="de-DE" dirty="0"/>
              <a:t>Weiterführende Dokumentation / </a:t>
            </a:r>
            <a:r>
              <a:rPr lang="de-DE" dirty="0" err="1"/>
              <a:t>Repositories</a:t>
            </a:r>
            <a:endParaRPr lang="de-DE" dirty="0"/>
          </a:p>
        </p:txBody>
      </p:sp>
      <p:sp>
        <p:nvSpPr>
          <p:cNvPr id="4" name="Textplatzhalter 3">
            <a:extLst>
              <a:ext uri="{FF2B5EF4-FFF2-40B4-BE49-F238E27FC236}">
                <a16:creationId xmlns:a16="http://schemas.microsoft.com/office/drawing/2014/main" id="{4D0EB17E-8092-4B1B-B6C0-4A2711DB527B}"/>
              </a:ext>
            </a:extLst>
          </p:cNvPr>
          <p:cNvSpPr>
            <a:spLocks noGrp="1"/>
          </p:cNvSpPr>
          <p:nvPr>
            <p:ph type="body" sz="quarter" idx="13"/>
          </p:nvPr>
        </p:nvSpPr>
        <p:spPr/>
        <p:txBody>
          <a:bodyPr/>
          <a:lstStyle/>
          <a:p>
            <a:r>
              <a:rPr lang="de-DE" dirty="0"/>
              <a:t>Software für die Gateways (Programmiert in C mit ESP-IDF)</a:t>
            </a:r>
          </a:p>
          <a:p>
            <a:pPr lvl="1"/>
            <a:r>
              <a:rPr lang="de-DE" dirty="0">
                <a:hlinkClick r:id="rId2"/>
              </a:rPr>
              <a:t>EBC / </a:t>
            </a:r>
            <a:r>
              <a:rPr lang="de-DE" dirty="0" err="1">
                <a:hlinkClick r:id="rId2"/>
              </a:rPr>
              <a:t>projects</a:t>
            </a:r>
            <a:r>
              <a:rPr lang="de-DE" dirty="0">
                <a:hlinkClick r:id="rId2"/>
              </a:rPr>
              <a:t> / EBC0449_BMWi_NextGenBAT_GA / </a:t>
            </a:r>
            <a:r>
              <a:rPr lang="de-DE" dirty="0" err="1">
                <a:hlinkClick r:id="rId2"/>
              </a:rPr>
              <a:t>iot-development</a:t>
            </a:r>
            <a:r>
              <a:rPr lang="de-DE" dirty="0">
                <a:hlinkClick r:id="rId2"/>
              </a:rPr>
              <a:t> / </a:t>
            </a:r>
            <a:r>
              <a:rPr lang="de-DE" dirty="0" err="1">
                <a:hlinkClick r:id="rId2"/>
              </a:rPr>
              <a:t>iot-development.software</a:t>
            </a:r>
            <a:r>
              <a:rPr lang="de-DE" dirty="0">
                <a:hlinkClick r:id="rId2"/>
              </a:rPr>
              <a:t> / </a:t>
            </a:r>
            <a:r>
              <a:rPr lang="de-DE" dirty="0" err="1">
                <a:hlinkClick r:id="rId2"/>
              </a:rPr>
              <a:t>iot-development.software.C</a:t>
            </a:r>
            <a:r>
              <a:rPr lang="de-DE" dirty="0">
                <a:hlinkClick r:id="rId2"/>
              </a:rPr>
              <a:t> · </a:t>
            </a:r>
            <a:r>
              <a:rPr lang="de-DE" dirty="0" err="1">
                <a:hlinkClick r:id="rId2"/>
              </a:rPr>
              <a:t>GitLab</a:t>
            </a:r>
            <a:r>
              <a:rPr lang="de-DE" dirty="0">
                <a:hlinkClick r:id="rId2"/>
              </a:rPr>
              <a:t> (rwth-aachen.de)</a:t>
            </a:r>
            <a:endParaRPr lang="de-DE" dirty="0"/>
          </a:p>
          <a:p>
            <a:pPr lvl="1"/>
            <a:r>
              <a:rPr lang="de-DE" dirty="0"/>
              <a:t>Dokumentation in Readme und Wiki enthalten</a:t>
            </a:r>
          </a:p>
          <a:p>
            <a:r>
              <a:rPr lang="de-DE" dirty="0"/>
              <a:t>Hardware (Platinen design in </a:t>
            </a:r>
            <a:r>
              <a:rPr lang="de-DE" dirty="0" err="1"/>
              <a:t>KiCAD</a:t>
            </a:r>
            <a:r>
              <a:rPr lang="de-DE" dirty="0"/>
              <a:t>)</a:t>
            </a:r>
          </a:p>
          <a:p>
            <a:pPr lvl="1"/>
            <a:r>
              <a:rPr lang="de-DE" dirty="0">
                <a:hlinkClick r:id="rId3"/>
              </a:rPr>
              <a:t>iot-development.hardware.iotgate_v3 · </a:t>
            </a:r>
            <a:r>
              <a:rPr lang="de-DE" dirty="0" err="1">
                <a:hlinkClick r:id="rId3"/>
              </a:rPr>
              <a:t>GitLab</a:t>
            </a:r>
            <a:r>
              <a:rPr lang="de-DE" dirty="0">
                <a:hlinkClick r:id="rId3"/>
              </a:rPr>
              <a:t> (rwth-aachen.de)</a:t>
            </a:r>
            <a:endParaRPr lang="de-DE" dirty="0"/>
          </a:p>
          <a:p>
            <a:r>
              <a:rPr lang="de-DE" dirty="0"/>
              <a:t>User – Dokumentation (Einrichtung Inbetriebnahme)</a:t>
            </a:r>
          </a:p>
          <a:p>
            <a:pPr lvl="1"/>
            <a:r>
              <a:rPr lang="de-DE" dirty="0">
                <a:hlinkClick r:id="rId4"/>
              </a:rPr>
              <a:t>EBC / </a:t>
            </a:r>
            <a:r>
              <a:rPr lang="de-DE" dirty="0" err="1">
                <a:hlinkClick r:id="rId4"/>
              </a:rPr>
              <a:t>projects</a:t>
            </a:r>
            <a:r>
              <a:rPr lang="de-DE" dirty="0">
                <a:hlinkClick r:id="rId4"/>
              </a:rPr>
              <a:t> / EBC0449_BMWi_NextGenBAT_GA / </a:t>
            </a:r>
            <a:r>
              <a:rPr lang="de-DE" dirty="0" err="1">
                <a:hlinkClick r:id="rId4"/>
              </a:rPr>
              <a:t>iot-development</a:t>
            </a:r>
            <a:r>
              <a:rPr lang="de-DE" dirty="0">
                <a:hlinkClick r:id="rId4"/>
              </a:rPr>
              <a:t> / </a:t>
            </a:r>
            <a:r>
              <a:rPr lang="de-DE" dirty="0" err="1">
                <a:hlinkClick r:id="rId4"/>
              </a:rPr>
              <a:t>iot-development.dissemination</a:t>
            </a:r>
            <a:r>
              <a:rPr lang="de-DE" dirty="0">
                <a:hlinkClick r:id="rId4"/>
              </a:rPr>
              <a:t> / IoT-Gateway-</a:t>
            </a:r>
            <a:r>
              <a:rPr lang="de-DE" dirty="0" err="1">
                <a:hlinkClick r:id="rId4"/>
              </a:rPr>
              <a:t>Documentation</a:t>
            </a:r>
            <a:r>
              <a:rPr lang="de-DE" dirty="0">
                <a:hlinkClick r:id="rId4"/>
              </a:rPr>
              <a:t> · </a:t>
            </a:r>
            <a:r>
              <a:rPr lang="de-DE" dirty="0" err="1">
                <a:hlinkClick r:id="rId4"/>
              </a:rPr>
              <a:t>GitLab</a:t>
            </a:r>
            <a:r>
              <a:rPr lang="de-DE">
                <a:hlinkClick r:id="rId4"/>
              </a:rPr>
              <a:t> (rwth-aachen.de)</a:t>
            </a:r>
            <a:endParaRPr lang="de-DE"/>
          </a:p>
          <a:p>
            <a:pPr lvl="1"/>
            <a:endParaRPr lang="de-DE" dirty="0"/>
          </a:p>
          <a:p>
            <a:pPr lvl="1"/>
            <a:endParaRPr lang="de-DE" dirty="0"/>
          </a:p>
        </p:txBody>
      </p:sp>
    </p:spTree>
    <p:extLst>
      <p:ext uri="{BB962C8B-B14F-4D97-AF65-F5344CB8AC3E}">
        <p14:creationId xmlns:p14="http://schemas.microsoft.com/office/powerpoint/2010/main" val="136788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3FDC7F-CFB0-45A8-937F-92CFD85F8D1B}"/>
              </a:ext>
            </a:extLst>
          </p:cNvPr>
          <p:cNvSpPr>
            <a:spLocks noGrp="1"/>
          </p:cNvSpPr>
          <p:nvPr>
            <p:ph type="title"/>
          </p:nvPr>
        </p:nvSpPr>
        <p:spPr/>
        <p:txBody>
          <a:bodyPr/>
          <a:lstStyle/>
          <a:p>
            <a:r>
              <a:rPr lang="de-DE" dirty="0"/>
              <a:t>Zugriff auf das Webinterface</a:t>
            </a:r>
          </a:p>
        </p:txBody>
      </p:sp>
      <p:sp>
        <p:nvSpPr>
          <p:cNvPr id="4" name="Textplatzhalter 3">
            <a:extLst>
              <a:ext uri="{FF2B5EF4-FFF2-40B4-BE49-F238E27FC236}">
                <a16:creationId xmlns:a16="http://schemas.microsoft.com/office/drawing/2014/main" id="{41804875-8C71-4340-B333-F46A239D99F8}"/>
              </a:ext>
            </a:extLst>
          </p:cNvPr>
          <p:cNvSpPr>
            <a:spLocks noGrp="1"/>
          </p:cNvSpPr>
          <p:nvPr>
            <p:ph type="body" sz="quarter" idx="13"/>
          </p:nvPr>
        </p:nvSpPr>
        <p:spPr>
          <a:xfrm>
            <a:off x="383116" y="783000"/>
            <a:ext cx="11425767" cy="5292000"/>
          </a:xfrm>
        </p:spPr>
        <p:txBody>
          <a:bodyPr/>
          <a:lstStyle/>
          <a:p>
            <a:r>
              <a:rPr lang="de-DE" dirty="0"/>
              <a:t>Voraussetzung: Gateway bereits </a:t>
            </a:r>
            <a:r>
              <a:rPr lang="de-DE" dirty="0" err="1"/>
              <a:t>geflashed</a:t>
            </a:r>
            <a:r>
              <a:rPr lang="de-DE" dirty="0"/>
              <a:t>, siehe Anwender Session II ab Folie 22</a:t>
            </a:r>
          </a:p>
          <a:p>
            <a:endParaRPr lang="de-DE" dirty="0"/>
          </a:p>
          <a:p>
            <a:r>
              <a:rPr lang="de-DE" dirty="0"/>
              <a:t>Im </a:t>
            </a:r>
            <a:r>
              <a:rPr lang="de-DE" u="sng" dirty="0"/>
              <a:t>Auslieferungszustand</a:t>
            </a:r>
            <a:r>
              <a:rPr lang="de-DE" dirty="0"/>
              <a:t> kann das Gateway sich noch nicht mit einem WLAN-Netzwerk verbinden. </a:t>
            </a:r>
          </a:p>
          <a:p>
            <a:pPr lvl="1"/>
            <a:r>
              <a:rPr lang="de-DE" dirty="0"/>
              <a:t>Zur Initialisierung CFG-Button zwischen 1 s und 3 s gedrückt halten.</a:t>
            </a:r>
          </a:p>
          <a:p>
            <a:pPr lvl="2"/>
            <a:r>
              <a:rPr lang="de-DE" dirty="0"/>
              <a:t>Gateway wird als </a:t>
            </a:r>
            <a:r>
              <a:rPr lang="de-DE" dirty="0" err="1"/>
              <a:t>ESPxxxx</a:t>
            </a:r>
            <a:r>
              <a:rPr lang="de-DE" dirty="0"/>
              <a:t> im WLAN-Netzwerk sichtbar (AP-Modus) </a:t>
            </a:r>
          </a:p>
          <a:p>
            <a:pPr lvl="3"/>
            <a:r>
              <a:rPr lang="de-DE" sz="1200" dirty="0"/>
              <a:t>Das Gateway spannt dabei ein eigenes Netzwerk auf. PW:123456789</a:t>
            </a:r>
          </a:p>
          <a:p>
            <a:pPr lvl="2"/>
            <a:r>
              <a:rPr lang="de-DE" dirty="0"/>
              <a:t>Ein Endgerät (Computer/Handy) kann sich mit dem Gateway per WLAN verbinden. </a:t>
            </a:r>
          </a:p>
          <a:p>
            <a:pPr lvl="2"/>
            <a:r>
              <a:rPr lang="de-DE" dirty="0"/>
              <a:t>Das Webinterface lässt sich im Browser unter 192.168.4.1 aufrufen.</a:t>
            </a:r>
          </a:p>
          <a:p>
            <a:pPr lvl="2"/>
            <a:endParaRPr lang="de-DE" dirty="0"/>
          </a:p>
          <a:p>
            <a:r>
              <a:rPr lang="de-DE" dirty="0"/>
              <a:t>Das Gateway ist </a:t>
            </a:r>
            <a:r>
              <a:rPr lang="de-DE" u="sng" dirty="0"/>
              <a:t>bereits konfiguriert </a:t>
            </a:r>
            <a:r>
              <a:rPr lang="de-DE" dirty="0"/>
              <a:t>und mit einem WLAN-Netzwerk verbunden</a:t>
            </a:r>
          </a:p>
          <a:p>
            <a:pPr lvl="1"/>
            <a:r>
              <a:rPr lang="de-DE" dirty="0"/>
              <a:t>Das Webinterface lässt sich über die IP des Gateways aufrufen.</a:t>
            </a:r>
          </a:p>
          <a:p>
            <a:pPr lvl="1"/>
            <a:r>
              <a:rPr lang="de-DE" dirty="0"/>
              <a:t>Herausfinden der IP(Beispiel):</a:t>
            </a:r>
          </a:p>
          <a:p>
            <a:pPr lvl="2"/>
            <a:r>
              <a:rPr lang="de-DE" dirty="0"/>
              <a:t>CFG-Button für &lt; 1 s gedrückt halten: Die LED blinkt 2x</a:t>
            </a:r>
          </a:p>
          <a:p>
            <a:pPr lvl="3"/>
            <a:r>
              <a:rPr lang="de-DE" dirty="0"/>
              <a:t>Die IP Adresse wird als BLE-Beacon bereitgestellt und lässt sich mit einem Bluetooth fähigen gerät empfangen. z.B.:</a:t>
            </a:r>
          </a:p>
          <a:p>
            <a:pPr lvl="4"/>
            <a:r>
              <a:rPr lang="de-DE" sz="1100" dirty="0"/>
              <a:t>Bluetooth Beacon </a:t>
            </a:r>
            <a:r>
              <a:rPr lang="de-DE" sz="1100" dirty="0" err="1"/>
              <a:t>Interactor</a:t>
            </a:r>
            <a:r>
              <a:rPr lang="de-DE" sz="1100" dirty="0"/>
              <a:t> (Windows Store)</a:t>
            </a:r>
          </a:p>
          <a:p>
            <a:pPr lvl="4"/>
            <a:r>
              <a:rPr lang="de-DE" sz="1100" dirty="0" err="1"/>
              <a:t>eBeacon</a:t>
            </a:r>
            <a:r>
              <a:rPr lang="de-DE" sz="1100" dirty="0"/>
              <a:t> (IOS)</a:t>
            </a:r>
          </a:p>
          <a:p>
            <a:pPr lvl="2"/>
            <a:r>
              <a:rPr lang="de-DE" dirty="0"/>
              <a:t>Alternativ auslesen der IP im Router (unübersichtlich bei einer größeren Anzahl und generischen Namen)</a:t>
            </a:r>
          </a:p>
          <a:p>
            <a:pPr lvl="1"/>
            <a:endParaRPr lang="de-DE" dirty="0"/>
          </a:p>
        </p:txBody>
      </p:sp>
    </p:spTree>
    <p:extLst>
      <p:ext uri="{BB962C8B-B14F-4D97-AF65-F5344CB8AC3E}">
        <p14:creationId xmlns:p14="http://schemas.microsoft.com/office/powerpoint/2010/main" val="1914514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8E130-7740-45A7-B153-BA841C7DB18A}"/>
              </a:ext>
            </a:extLst>
          </p:cNvPr>
          <p:cNvSpPr>
            <a:spLocks noGrp="1"/>
          </p:cNvSpPr>
          <p:nvPr>
            <p:ph type="title"/>
          </p:nvPr>
        </p:nvSpPr>
        <p:spPr/>
        <p:txBody>
          <a:bodyPr/>
          <a:lstStyle/>
          <a:p>
            <a:r>
              <a:rPr lang="de-DE" dirty="0"/>
              <a:t>Wifi Konfiguration </a:t>
            </a:r>
          </a:p>
        </p:txBody>
      </p:sp>
      <p:sp>
        <p:nvSpPr>
          <p:cNvPr id="4" name="Textplatzhalter 3">
            <a:extLst>
              <a:ext uri="{FF2B5EF4-FFF2-40B4-BE49-F238E27FC236}">
                <a16:creationId xmlns:a16="http://schemas.microsoft.com/office/drawing/2014/main" id="{9E82B63D-0C5C-4EB0-8EF8-DDB5BB115A88}"/>
              </a:ext>
            </a:extLst>
          </p:cNvPr>
          <p:cNvSpPr>
            <a:spLocks noGrp="1"/>
          </p:cNvSpPr>
          <p:nvPr>
            <p:ph type="body" sz="quarter" idx="13"/>
          </p:nvPr>
        </p:nvSpPr>
        <p:spPr>
          <a:xfrm>
            <a:off x="384000" y="3878074"/>
            <a:ext cx="11424885" cy="2285126"/>
          </a:xfrm>
        </p:spPr>
        <p:txBody>
          <a:bodyPr/>
          <a:lstStyle/>
          <a:p>
            <a:r>
              <a:rPr lang="de-DE" dirty="0"/>
              <a:t>Access Point</a:t>
            </a:r>
          </a:p>
          <a:p>
            <a:pPr lvl="1"/>
            <a:r>
              <a:rPr lang="de-DE" dirty="0"/>
              <a:t>Name und Passwort für das WLAN des Gateways (über welches die Weboberfläche beim ersten Mal geladen wird)</a:t>
            </a:r>
          </a:p>
          <a:p>
            <a:pPr lvl="1"/>
            <a:r>
              <a:rPr lang="de-DE" dirty="0"/>
              <a:t>Sollte leer bleiben. </a:t>
            </a:r>
            <a:r>
              <a:rPr lang="de-DE" dirty="0">
                <a:sym typeface="Wingdings" panose="05000000000000000000" pitchFamily="2" charset="2"/>
              </a:rPr>
              <a:t> SSID ist standardmäßig die MAC-Adresse des ESPs und PW=12345679</a:t>
            </a:r>
          </a:p>
          <a:p>
            <a:r>
              <a:rPr lang="de-DE" dirty="0">
                <a:sym typeface="Wingdings" panose="05000000000000000000" pitchFamily="2" charset="2"/>
              </a:rPr>
              <a:t>Station</a:t>
            </a:r>
          </a:p>
          <a:p>
            <a:pPr lvl="1"/>
            <a:r>
              <a:rPr lang="de-DE" dirty="0">
                <a:sym typeface="Wingdings" panose="05000000000000000000" pitchFamily="2" charset="2"/>
              </a:rPr>
              <a:t>SSID und Passwort des WLAN mit welchem das Gateway sich verbinden soll.</a:t>
            </a:r>
          </a:p>
          <a:p>
            <a:pPr lvl="2"/>
            <a:r>
              <a:rPr lang="de-DE" dirty="0">
                <a:sym typeface="Wingdings" panose="05000000000000000000" pitchFamily="2" charset="2"/>
              </a:rPr>
              <a:t>Mit aktuellem Softwarestand (v.1.1) lässt sich keine Verbindung mit WPA2-Enterprise Netzwerken herstellen (</a:t>
            </a:r>
            <a:r>
              <a:rPr lang="de-DE" dirty="0" err="1">
                <a:sym typeface="Wingdings" panose="05000000000000000000" pitchFamily="2" charset="2"/>
              </a:rPr>
              <a:t>Eduroam</a:t>
            </a:r>
            <a:r>
              <a:rPr lang="de-DE" dirty="0">
                <a:sym typeface="Wingdings" panose="05000000000000000000" pitchFamily="2" charset="2"/>
              </a:rPr>
              <a:t>)</a:t>
            </a:r>
            <a:endParaRPr lang="de-DE" dirty="0"/>
          </a:p>
          <a:p>
            <a:pPr marL="432100" lvl="2" indent="0">
              <a:buNone/>
            </a:pPr>
            <a:endParaRPr lang="de-DE" dirty="0"/>
          </a:p>
        </p:txBody>
      </p:sp>
      <p:pic>
        <p:nvPicPr>
          <p:cNvPr id="6" name="Grafik 5">
            <a:extLst>
              <a:ext uri="{FF2B5EF4-FFF2-40B4-BE49-F238E27FC236}">
                <a16:creationId xmlns:a16="http://schemas.microsoft.com/office/drawing/2014/main" id="{7C400652-A267-459F-A100-C47FF4371916}"/>
              </a:ext>
            </a:extLst>
          </p:cNvPr>
          <p:cNvPicPr>
            <a:picLocks noChangeAspect="1"/>
          </p:cNvPicPr>
          <p:nvPr/>
        </p:nvPicPr>
        <p:blipFill>
          <a:blip r:embed="rId2"/>
          <a:stretch>
            <a:fillRect/>
          </a:stretch>
        </p:blipFill>
        <p:spPr>
          <a:xfrm>
            <a:off x="1003208" y="839129"/>
            <a:ext cx="10185583" cy="2887415"/>
          </a:xfrm>
          <a:prstGeom prst="rect">
            <a:avLst/>
          </a:prstGeom>
        </p:spPr>
      </p:pic>
    </p:spTree>
    <p:extLst>
      <p:ext uri="{BB962C8B-B14F-4D97-AF65-F5344CB8AC3E}">
        <p14:creationId xmlns:p14="http://schemas.microsoft.com/office/powerpoint/2010/main" val="14745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B89EA-8E84-4218-9345-36360977EE36}"/>
              </a:ext>
            </a:extLst>
          </p:cNvPr>
          <p:cNvSpPr>
            <a:spLocks noGrp="1"/>
          </p:cNvSpPr>
          <p:nvPr>
            <p:ph type="title"/>
          </p:nvPr>
        </p:nvSpPr>
        <p:spPr/>
        <p:txBody>
          <a:bodyPr/>
          <a:lstStyle/>
          <a:p>
            <a:r>
              <a:rPr lang="de-DE" dirty="0"/>
              <a:t>MQTT </a:t>
            </a:r>
          </a:p>
        </p:txBody>
      </p:sp>
      <p:sp>
        <p:nvSpPr>
          <p:cNvPr id="6" name="Textplatzhalter 5">
            <a:extLst>
              <a:ext uri="{FF2B5EF4-FFF2-40B4-BE49-F238E27FC236}">
                <a16:creationId xmlns:a16="http://schemas.microsoft.com/office/drawing/2014/main" id="{C9C62E22-B03A-48CA-A32C-694A4B8D87A6}"/>
              </a:ext>
            </a:extLst>
          </p:cNvPr>
          <p:cNvSpPr>
            <a:spLocks noGrp="1"/>
          </p:cNvSpPr>
          <p:nvPr>
            <p:ph type="body" sz="quarter" idx="13"/>
          </p:nvPr>
        </p:nvSpPr>
        <p:spPr>
          <a:xfrm>
            <a:off x="383118" y="4739950"/>
            <a:ext cx="11425767" cy="1423249"/>
          </a:xfrm>
        </p:spPr>
        <p:txBody>
          <a:bodyPr/>
          <a:lstStyle/>
          <a:p>
            <a:r>
              <a:rPr lang="de-DE" dirty="0"/>
              <a:t>Detaillierte Anleitung kann in der Benutzer Dokumentation gefunden werden:</a:t>
            </a:r>
          </a:p>
          <a:p>
            <a:pPr lvl="1"/>
            <a:r>
              <a:rPr lang="de-DE" dirty="0">
                <a:hlinkClick r:id="rId2"/>
              </a:rPr>
              <a:t>EBC / </a:t>
            </a:r>
            <a:r>
              <a:rPr lang="de-DE" dirty="0" err="1">
                <a:hlinkClick r:id="rId2"/>
              </a:rPr>
              <a:t>projects</a:t>
            </a:r>
            <a:r>
              <a:rPr lang="de-DE" dirty="0">
                <a:hlinkClick r:id="rId2"/>
              </a:rPr>
              <a:t> / EBC0449_BMWi_NextGenBAT_GA / </a:t>
            </a:r>
            <a:r>
              <a:rPr lang="de-DE" dirty="0" err="1">
                <a:hlinkClick r:id="rId2"/>
              </a:rPr>
              <a:t>iot-development</a:t>
            </a:r>
            <a:r>
              <a:rPr lang="de-DE" dirty="0">
                <a:hlinkClick r:id="rId2"/>
              </a:rPr>
              <a:t> / </a:t>
            </a:r>
            <a:r>
              <a:rPr lang="de-DE" dirty="0" err="1">
                <a:hlinkClick r:id="rId2"/>
              </a:rPr>
              <a:t>iot-development.dissemination</a:t>
            </a:r>
            <a:r>
              <a:rPr lang="de-DE" dirty="0">
                <a:hlinkClick r:id="rId2"/>
              </a:rPr>
              <a:t> / IoT-Gateway-</a:t>
            </a:r>
            <a:r>
              <a:rPr lang="de-DE" dirty="0" err="1">
                <a:hlinkClick r:id="rId2"/>
              </a:rPr>
              <a:t>Documentation</a:t>
            </a:r>
            <a:r>
              <a:rPr lang="de-DE" dirty="0">
                <a:hlinkClick r:id="rId2"/>
              </a:rPr>
              <a:t> · </a:t>
            </a:r>
            <a:r>
              <a:rPr lang="de-DE" dirty="0" err="1">
                <a:hlinkClick r:id="rId2"/>
              </a:rPr>
              <a:t>GitLab</a:t>
            </a:r>
            <a:r>
              <a:rPr lang="de-DE" dirty="0">
                <a:hlinkClick r:id="rId2"/>
              </a:rPr>
              <a:t> (rwth-aachen.de)</a:t>
            </a:r>
            <a:endParaRPr lang="de-DE" dirty="0"/>
          </a:p>
        </p:txBody>
      </p:sp>
      <p:pic>
        <p:nvPicPr>
          <p:cNvPr id="5" name="Grafik 4">
            <a:extLst>
              <a:ext uri="{FF2B5EF4-FFF2-40B4-BE49-F238E27FC236}">
                <a16:creationId xmlns:a16="http://schemas.microsoft.com/office/drawing/2014/main" id="{A223758D-6D4F-45AB-A204-2C8A92177197}"/>
              </a:ext>
            </a:extLst>
          </p:cNvPr>
          <p:cNvPicPr>
            <a:picLocks noChangeAspect="1"/>
          </p:cNvPicPr>
          <p:nvPr/>
        </p:nvPicPr>
        <p:blipFill>
          <a:blip r:embed="rId3"/>
          <a:stretch>
            <a:fillRect/>
          </a:stretch>
        </p:blipFill>
        <p:spPr>
          <a:xfrm>
            <a:off x="758890" y="796508"/>
            <a:ext cx="10674220" cy="3834533"/>
          </a:xfrm>
          <a:prstGeom prst="rect">
            <a:avLst/>
          </a:prstGeom>
        </p:spPr>
      </p:pic>
    </p:spTree>
    <p:extLst>
      <p:ext uri="{BB962C8B-B14F-4D97-AF65-F5344CB8AC3E}">
        <p14:creationId xmlns:p14="http://schemas.microsoft.com/office/powerpoint/2010/main" val="161679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DF2C4C-0F5C-442C-ADC5-351CF0A8253E}"/>
              </a:ext>
            </a:extLst>
          </p:cNvPr>
          <p:cNvSpPr>
            <a:spLocks noGrp="1"/>
          </p:cNvSpPr>
          <p:nvPr>
            <p:ph type="title"/>
          </p:nvPr>
        </p:nvSpPr>
        <p:spPr/>
        <p:txBody>
          <a:bodyPr anchor="b">
            <a:normAutofit/>
          </a:bodyPr>
          <a:lstStyle/>
          <a:p>
            <a:r>
              <a:rPr lang="en-US"/>
              <a:t>Switching between SotA and IoT mode </a:t>
            </a:r>
          </a:p>
        </p:txBody>
      </p:sp>
      <p:pic>
        <p:nvPicPr>
          <p:cNvPr id="7" name="Grafik 6">
            <a:extLst>
              <a:ext uri="{FF2B5EF4-FFF2-40B4-BE49-F238E27FC236}">
                <a16:creationId xmlns:a16="http://schemas.microsoft.com/office/drawing/2014/main" id="{6AE08296-C25D-4F38-87BD-1F5BD0535652}"/>
              </a:ext>
            </a:extLst>
          </p:cNvPr>
          <p:cNvPicPr>
            <a:picLocks noChangeAspect="1"/>
          </p:cNvPicPr>
          <p:nvPr/>
        </p:nvPicPr>
        <p:blipFill>
          <a:blip r:embed="rId4"/>
          <a:srcRect/>
          <a:stretch/>
        </p:blipFill>
        <p:spPr>
          <a:xfrm>
            <a:off x="384000" y="1593000"/>
            <a:ext cx="11424000" cy="3672000"/>
          </a:xfrm>
          <a:prstGeom prst="rect">
            <a:avLst/>
          </a:prstGeom>
          <a:noFill/>
        </p:spPr>
      </p:pic>
      <p:pic>
        <p:nvPicPr>
          <p:cNvPr id="8" name="Grafik 7">
            <a:extLst>
              <a:ext uri="{FF2B5EF4-FFF2-40B4-BE49-F238E27FC236}">
                <a16:creationId xmlns:a16="http://schemas.microsoft.com/office/drawing/2014/main" id="{64F03417-E836-42A6-BAC5-5910B0A51181}"/>
              </a:ext>
            </a:extLst>
          </p:cNvPr>
          <p:cNvPicPr>
            <a:picLocks noChangeAspect="1"/>
          </p:cNvPicPr>
          <p:nvPr/>
        </p:nvPicPr>
        <p:blipFill>
          <a:blip r:embed="rId5"/>
          <a:stretch>
            <a:fillRect/>
          </a:stretch>
        </p:blipFill>
        <p:spPr>
          <a:xfrm>
            <a:off x="399111" y="1593000"/>
            <a:ext cx="11408889" cy="3672000"/>
          </a:xfrm>
          <a:prstGeom prst="rect">
            <a:avLst/>
          </a:prstGeom>
        </p:spPr>
      </p:pic>
      <p:sp>
        <p:nvSpPr>
          <p:cNvPr id="3" name="Textfeld 2">
            <a:extLst>
              <a:ext uri="{FF2B5EF4-FFF2-40B4-BE49-F238E27FC236}">
                <a16:creationId xmlns:a16="http://schemas.microsoft.com/office/drawing/2014/main" id="{F6DC7A64-976B-480C-8747-55A2368CE280}"/>
              </a:ext>
            </a:extLst>
          </p:cNvPr>
          <p:cNvSpPr txBox="1"/>
          <p:nvPr/>
        </p:nvSpPr>
        <p:spPr>
          <a:xfrm>
            <a:off x="2140373" y="4844644"/>
            <a:ext cx="623147" cy="215444"/>
          </a:xfrm>
          <a:prstGeom prst="rect">
            <a:avLst/>
          </a:prstGeom>
          <a:noFill/>
        </p:spPr>
        <p:txBody>
          <a:bodyPr wrap="square" lIns="0" tIns="0" rIns="0" bIns="0" rtlCol="0">
            <a:spAutoFit/>
          </a:bodyPr>
          <a:lstStyle/>
          <a:p>
            <a:r>
              <a:rPr lang="de-DE" sz="1400" dirty="0"/>
              <a:t>24 VDC</a:t>
            </a:r>
          </a:p>
        </p:txBody>
      </p:sp>
    </p:spTree>
    <p:custDataLst>
      <p:tags r:id="rId1"/>
    </p:custDataLst>
    <p:extLst>
      <p:ext uri="{BB962C8B-B14F-4D97-AF65-F5344CB8AC3E}">
        <p14:creationId xmlns:p14="http://schemas.microsoft.com/office/powerpoint/2010/main" val="819066071"/>
      </p:ext>
    </p:extLst>
  </p:cSld>
  <p:clrMapOvr>
    <a:masterClrMapping/>
  </p:clrMapOvr>
  <mc:AlternateContent xmlns:mc="http://schemas.openxmlformats.org/markup-compatibility/2006" xmlns:p14="http://schemas.microsoft.com/office/powerpoint/2010/main">
    <mc:Choice Requires="p14">
      <p:transition spd="slow" p14:dur="2000" advTm="40609"/>
    </mc:Choice>
    <mc:Fallback xmlns="">
      <p:transition spd="slow" advTm="406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2480DDF-08E5-459C-BCEB-59F77190BCA9}"/>
              </a:ext>
            </a:extLst>
          </p:cNvPr>
          <p:cNvSpPr>
            <a:spLocks noGrp="1"/>
          </p:cNvSpPr>
          <p:nvPr>
            <p:ph type="title"/>
          </p:nvPr>
        </p:nvSpPr>
        <p:spPr/>
        <p:txBody>
          <a:bodyPr/>
          <a:lstStyle/>
          <a:p>
            <a:r>
              <a:rPr lang="de-DE" dirty="0"/>
              <a:t>Umschaltung zwischen </a:t>
            </a:r>
            <a:r>
              <a:rPr lang="de-DE" dirty="0" err="1"/>
              <a:t>SotA</a:t>
            </a:r>
            <a:r>
              <a:rPr lang="de-DE" dirty="0"/>
              <a:t> und IoT Modus: Besonderheiten der Gateways </a:t>
            </a:r>
          </a:p>
        </p:txBody>
      </p:sp>
      <p:sp>
        <p:nvSpPr>
          <p:cNvPr id="8" name="Textplatzhalter 7">
            <a:extLst>
              <a:ext uri="{FF2B5EF4-FFF2-40B4-BE49-F238E27FC236}">
                <a16:creationId xmlns:a16="http://schemas.microsoft.com/office/drawing/2014/main" id="{619BF8D6-3F66-44E3-9BDF-EBAA34D05D78}"/>
              </a:ext>
            </a:extLst>
          </p:cNvPr>
          <p:cNvSpPr>
            <a:spLocks noGrp="1"/>
          </p:cNvSpPr>
          <p:nvPr>
            <p:ph type="body" sz="quarter" idx="13"/>
          </p:nvPr>
        </p:nvSpPr>
        <p:spPr>
          <a:xfrm>
            <a:off x="384000" y="3189133"/>
            <a:ext cx="11425767" cy="3123614"/>
          </a:xfrm>
        </p:spPr>
        <p:txBody>
          <a:bodyPr/>
          <a:lstStyle/>
          <a:p>
            <a:r>
              <a:rPr lang="de-DE" dirty="0"/>
              <a:t>Analog / Digital</a:t>
            </a:r>
          </a:p>
          <a:p>
            <a:pPr lvl="1"/>
            <a:r>
              <a:rPr lang="de-DE" dirty="0"/>
              <a:t>Wenn PEN = GND </a:t>
            </a:r>
            <a:r>
              <a:rPr lang="de-DE" dirty="0">
                <a:sym typeface="Wingdings" panose="05000000000000000000" pitchFamily="2" charset="2"/>
              </a:rPr>
              <a:t> AO, AI sind mit PAO und PAI verbunden (Das Gateway kann die Signale nicht auswerten)</a:t>
            </a:r>
          </a:p>
          <a:p>
            <a:pPr lvl="1"/>
            <a:r>
              <a:rPr lang="de-DE" dirty="0">
                <a:sym typeface="Wingdings" panose="05000000000000000000" pitchFamily="2" charset="2"/>
              </a:rPr>
              <a:t>Zur Umschaltung müssen 24 V auf PEN geschaltet werden, z.B. Brücke zu Spannungsversorgung VBUS, vgl. F. 5 ff.</a:t>
            </a:r>
          </a:p>
          <a:p>
            <a:pPr lvl="1"/>
            <a:r>
              <a:rPr lang="de-DE" dirty="0">
                <a:sym typeface="Wingdings" panose="05000000000000000000" pitchFamily="2" charset="2"/>
              </a:rPr>
              <a:t>Umschaltung über Relais(RT424024): </a:t>
            </a:r>
            <a:r>
              <a:rPr lang="de-DE" dirty="0" err="1">
                <a:hlinkClick r:id="rId2"/>
              </a:rPr>
              <a:t>DDEController</a:t>
            </a:r>
            <a:r>
              <a:rPr lang="de-DE" dirty="0">
                <a:hlinkClick r:id="rId2"/>
              </a:rPr>
              <a:t> (te.com)</a:t>
            </a:r>
            <a:endParaRPr lang="de-DE" dirty="0">
              <a:sym typeface="Wingdings" panose="05000000000000000000" pitchFamily="2" charset="2"/>
            </a:endParaRPr>
          </a:p>
          <a:p>
            <a:pPr lvl="1"/>
            <a:endParaRPr lang="de-DE" dirty="0">
              <a:sym typeface="Wingdings" panose="05000000000000000000" pitchFamily="2" charset="2"/>
            </a:endParaRPr>
          </a:p>
          <a:p>
            <a:r>
              <a:rPr lang="de-DE" dirty="0">
                <a:sym typeface="Wingdings" panose="05000000000000000000" pitchFamily="2" charset="2"/>
              </a:rPr>
              <a:t>Temperatur Gateway</a:t>
            </a:r>
          </a:p>
          <a:p>
            <a:pPr lvl="1"/>
            <a:r>
              <a:rPr lang="de-DE" dirty="0">
                <a:sym typeface="Wingdings" panose="05000000000000000000" pitchFamily="2" charset="2"/>
              </a:rPr>
              <a:t>GND und PEN (24 VDC) müssen am Terminal angeschlossen sein! Ohne Spannung(PEN) sind hier die Eingänge(I+-,V+-) ebenfalls direkt mit den Ausgängen(PI+-,PV+-) verbunden.</a:t>
            </a:r>
          </a:p>
          <a:p>
            <a:pPr lvl="1"/>
            <a:r>
              <a:rPr lang="de-DE" dirty="0">
                <a:sym typeface="Wingdings" panose="05000000000000000000" pitchFamily="2" charset="2"/>
              </a:rPr>
              <a:t>Umschaltung über Multiplexer(TS3A44159): </a:t>
            </a:r>
            <a:r>
              <a:rPr lang="de-DE" dirty="0">
                <a:hlinkClick r:id="rId3"/>
              </a:rPr>
              <a:t>TS3A44159 0.45-</a:t>
            </a:r>
            <a:r>
              <a:rPr lang="el-GR" dirty="0">
                <a:hlinkClick r:id="rId3"/>
              </a:rPr>
              <a:t>Ω </a:t>
            </a:r>
            <a:r>
              <a:rPr lang="de-DE" dirty="0">
                <a:hlinkClick r:id="rId3"/>
              </a:rPr>
              <a:t>Quad SPDT Analog Switch 4-Channel 2:1 Multiplexer – </a:t>
            </a:r>
            <a:r>
              <a:rPr lang="de-DE" dirty="0" err="1">
                <a:hlinkClick r:id="rId3"/>
              </a:rPr>
              <a:t>Demultiplexer</a:t>
            </a:r>
            <a:r>
              <a:rPr lang="de-DE" dirty="0">
                <a:hlinkClick r:id="rId3"/>
              </a:rPr>
              <a:t> With </a:t>
            </a:r>
            <a:r>
              <a:rPr lang="de-DE" dirty="0" err="1">
                <a:hlinkClick r:id="rId3"/>
              </a:rPr>
              <a:t>Two</a:t>
            </a:r>
            <a:r>
              <a:rPr lang="de-DE" dirty="0">
                <a:hlinkClick r:id="rId3"/>
              </a:rPr>
              <a:t> Controls </a:t>
            </a:r>
            <a:r>
              <a:rPr lang="de-DE" dirty="0" err="1">
                <a:hlinkClick r:id="rId3"/>
              </a:rPr>
              <a:t>datasheet</a:t>
            </a:r>
            <a:r>
              <a:rPr lang="de-DE" dirty="0">
                <a:hlinkClick r:id="rId3"/>
              </a:rPr>
              <a:t> (Rev. B)</a:t>
            </a:r>
            <a:endParaRPr lang="de-DE" dirty="0">
              <a:sym typeface="Wingdings" panose="05000000000000000000" pitchFamily="2" charset="2"/>
            </a:endParaRPr>
          </a:p>
        </p:txBody>
      </p:sp>
      <p:pic>
        <p:nvPicPr>
          <p:cNvPr id="5" name="Grafik 4">
            <a:extLst>
              <a:ext uri="{FF2B5EF4-FFF2-40B4-BE49-F238E27FC236}">
                <a16:creationId xmlns:a16="http://schemas.microsoft.com/office/drawing/2014/main" id="{F00E189E-ED79-4464-9906-39AB8C9C8525}"/>
              </a:ext>
            </a:extLst>
          </p:cNvPr>
          <p:cNvPicPr>
            <a:picLocks noChangeAspect="1"/>
          </p:cNvPicPr>
          <p:nvPr/>
        </p:nvPicPr>
        <p:blipFill>
          <a:blip r:embed="rId4"/>
          <a:stretch>
            <a:fillRect/>
          </a:stretch>
        </p:blipFill>
        <p:spPr>
          <a:xfrm>
            <a:off x="1248757" y="927972"/>
            <a:ext cx="3593774" cy="2020789"/>
          </a:xfrm>
          <a:prstGeom prst="rect">
            <a:avLst/>
          </a:prstGeom>
        </p:spPr>
      </p:pic>
      <p:pic>
        <p:nvPicPr>
          <p:cNvPr id="10" name="Grafik 9">
            <a:extLst>
              <a:ext uri="{FF2B5EF4-FFF2-40B4-BE49-F238E27FC236}">
                <a16:creationId xmlns:a16="http://schemas.microsoft.com/office/drawing/2014/main" id="{B5F27171-F178-4C06-8737-CE8F2E1F8311}"/>
              </a:ext>
            </a:extLst>
          </p:cNvPr>
          <p:cNvPicPr>
            <a:picLocks noChangeAspect="1"/>
          </p:cNvPicPr>
          <p:nvPr/>
        </p:nvPicPr>
        <p:blipFill>
          <a:blip r:embed="rId5"/>
          <a:stretch>
            <a:fillRect/>
          </a:stretch>
        </p:blipFill>
        <p:spPr>
          <a:xfrm>
            <a:off x="6341914" y="927971"/>
            <a:ext cx="4886683" cy="2020790"/>
          </a:xfrm>
          <a:prstGeom prst="rect">
            <a:avLst/>
          </a:prstGeom>
        </p:spPr>
      </p:pic>
    </p:spTree>
    <p:extLst>
      <p:ext uri="{BB962C8B-B14F-4D97-AF65-F5344CB8AC3E}">
        <p14:creationId xmlns:p14="http://schemas.microsoft.com/office/powerpoint/2010/main" val="69731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Hardware Konfiguration: Analoges GW – Umschaltung zwischen Strom und Spannung</a:t>
            </a:r>
          </a:p>
        </p:txBody>
      </p:sp>
      <p:sp>
        <p:nvSpPr>
          <p:cNvPr id="4" name="Textplatzhalter 3">
            <a:extLst>
              <a:ext uri="{FF2B5EF4-FFF2-40B4-BE49-F238E27FC236}">
                <a16:creationId xmlns:a16="http://schemas.microsoft.com/office/drawing/2014/main" id="{7066CBAE-BF47-4F31-AC24-1DCDAE7D9FBE}"/>
              </a:ext>
            </a:extLst>
          </p:cNvPr>
          <p:cNvSpPr>
            <a:spLocks noGrp="1"/>
          </p:cNvSpPr>
          <p:nvPr>
            <p:ph type="body" sz="quarter" idx="13"/>
          </p:nvPr>
        </p:nvSpPr>
        <p:spPr>
          <a:xfrm>
            <a:off x="382233" y="900698"/>
            <a:ext cx="11425767" cy="5292000"/>
          </a:xfrm>
        </p:spPr>
        <p:txBody>
          <a:bodyPr/>
          <a:lstStyle/>
          <a:p>
            <a:r>
              <a:rPr lang="de-DE" dirty="0"/>
              <a:t>3x2 Pin Header-Jumper notwendig zum Einstellen</a:t>
            </a:r>
          </a:p>
          <a:p>
            <a:pPr lvl="1"/>
            <a:r>
              <a:rPr lang="de-DE" dirty="0"/>
              <a:t>SW2: Ausgang, 2 Jumper</a:t>
            </a:r>
          </a:p>
          <a:p>
            <a:pPr lvl="1"/>
            <a:r>
              <a:rPr lang="de-DE" dirty="0"/>
              <a:t>SW3: Eingang, 1 Jumper</a:t>
            </a:r>
          </a:p>
          <a:p>
            <a:pPr lvl="1"/>
            <a:endParaRPr lang="de-DE" dirty="0"/>
          </a:p>
          <a:p>
            <a:r>
              <a:rPr lang="de-DE" dirty="0"/>
              <a:t>SW2: Ausgang</a:t>
            </a:r>
          </a:p>
          <a:p>
            <a:pPr lvl="1"/>
            <a:r>
              <a:rPr lang="de-DE" dirty="0"/>
              <a:t>Spannungsmodus: keine Jumper gesteckt</a:t>
            </a:r>
          </a:p>
          <a:p>
            <a:pPr lvl="1"/>
            <a:r>
              <a:rPr lang="de-DE" dirty="0"/>
              <a:t>Strommodus: beide Jumper gesteckt</a:t>
            </a:r>
          </a:p>
          <a:p>
            <a:pPr lvl="1"/>
            <a:endParaRPr lang="de-DE" dirty="0"/>
          </a:p>
          <a:p>
            <a:r>
              <a:rPr lang="de-DE" dirty="0"/>
              <a:t>SW3: Eingang</a:t>
            </a:r>
          </a:p>
          <a:p>
            <a:pPr lvl="1"/>
            <a:r>
              <a:rPr lang="de-DE" dirty="0"/>
              <a:t>Spannungsmodus: ein Jumper gesteckt</a:t>
            </a:r>
          </a:p>
          <a:p>
            <a:pPr lvl="1"/>
            <a:r>
              <a:rPr lang="de-DE" dirty="0"/>
              <a:t>Strommodus: kein Jumper gesteckt</a:t>
            </a:r>
          </a:p>
          <a:p>
            <a:pPr lvl="1"/>
            <a:endParaRPr lang="de-DE" dirty="0"/>
          </a:p>
        </p:txBody>
      </p:sp>
      <p:pic>
        <p:nvPicPr>
          <p:cNvPr id="5" name="Grafik 4">
            <a:extLst>
              <a:ext uri="{FF2B5EF4-FFF2-40B4-BE49-F238E27FC236}">
                <a16:creationId xmlns:a16="http://schemas.microsoft.com/office/drawing/2014/main" id="{89DE4184-59DA-4417-BA34-5F4F3BA1E2BF}"/>
              </a:ext>
            </a:extLst>
          </p:cNvPr>
          <p:cNvPicPr>
            <a:picLocks noChangeAspect="1"/>
          </p:cNvPicPr>
          <p:nvPr/>
        </p:nvPicPr>
        <p:blipFill>
          <a:blip r:embed="rId2"/>
          <a:stretch>
            <a:fillRect/>
          </a:stretch>
        </p:blipFill>
        <p:spPr>
          <a:xfrm>
            <a:off x="5376251" y="1149683"/>
            <a:ext cx="6561938" cy="3689796"/>
          </a:xfrm>
          <a:prstGeom prst="rect">
            <a:avLst/>
          </a:prstGeom>
        </p:spPr>
      </p:pic>
      <p:sp>
        <p:nvSpPr>
          <p:cNvPr id="6" name="Ellipse 5">
            <a:extLst>
              <a:ext uri="{FF2B5EF4-FFF2-40B4-BE49-F238E27FC236}">
                <a16:creationId xmlns:a16="http://schemas.microsoft.com/office/drawing/2014/main" id="{4B91C986-9E9A-4F47-8FC9-52A75E3EFA66}"/>
              </a:ext>
            </a:extLst>
          </p:cNvPr>
          <p:cNvSpPr/>
          <p:nvPr/>
        </p:nvSpPr>
        <p:spPr>
          <a:xfrm>
            <a:off x="8136294" y="2563603"/>
            <a:ext cx="719979" cy="69589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5D62AD9B-91B5-4447-BE55-91E47DB89639}"/>
              </a:ext>
            </a:extLst>
          </p:cNvPr>
          <p:cNvSpPr/>
          <p:nvPr/>
        </p:nvSpPr>
        <p:spPr>
          <a:xfrm>
            <a:off x="9075576" y="1060823"/>
            <a:ext cx="839755" cy="71742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 Verbindung mit Pfeil 10">
            <a:extLst>
              <a:ext uri="{FF2B5EF4-FFF2-40B4-BE49-F238E27FC236}">
                <a16:creationId xmlns:a16="http://schemas.microsoft.com/office/drawing/2014/main" id="{28F33CB7-75A6-462D-B8FF-684B0CEDBB92}"/>
              </a:ext>
            </a:extLst>
          </p:cNvPr>
          <p:cNvCxnSpPr>
            <a:cxnSpLocks/>
          </p:cNvCxnSpPr>
          <p:nvPr/>
        </p:nvCxnSpPr>
        <p:spPr>
          <a:xfrm>
            <a:off x="2276147" y="2368230"/>
            <a:ext cx="5816604" cy="462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Freihandform: Form 13">
            <a:extLst>
              <a:ext uri="{FF2B5EF4-FFF2-40B4-BE49-F238E27FC236}">
                <a16:creationId xmlns:a16="http://schemas.microsoft.com/office/drawing/2014/main" id="{E58D2AF4-E756-4CE0-85B9-C68D82EB4103}"/>
              </a:ext>
            </a:extLst>
          </p:cNvPr>
          <p:cNvSpPr/>
          <p:nvPr/>
        </p:nvSpPr>
        <p:spPr>
          <a:xfrm>
            <a:off x="2861612" y="1867112"/>
            <a:ext cx="7053719" cy="2165245"/>
          </a:xfrm>
          <a:custGeom>
            <a:avLst/>
            <a:gdLst>
              <a:gd name="connsiteX0" fmla="*/ 0 w 7838096"/>
              <a:gd name="connsiteY0" fmla="*/ 2091937 h 2387753"/>
              <a:gd name="connsiteX1" fmla="*/ 6979700 w 7838096"/>
              <a:gd name="connsiteY1" fmla="*/ 2210349 h 2387753"/>
              <a:gd name="connsiteX2" fmla="*/ 7479660 w 7838096"/>
              <a:gd name="connsiteY2" fmla="*/ 0 h 2387753"/>
            </a:gdLst>
            <a:ahLst/>
            <a:cxnLst>
              <a:cxn ang="0">
                <a:pos x="connsiteX0" y="connsiteY0"/>
              </a:cxn>
              <a:cxn ang="0">
                <a:pos x="connsiteX1" y="connsiteY1"/>
              </a:cxn>
              <a:cxn ang="0">
                <a:pos x="connsiteX2" y="connsiteY2"/>
              </a:cxn>
            </a:cxnLst>
            <a:rect l="l" t="t" r="r" b="b"/>
            <a:pathLst>
              <a:path w="7838096" h="2387753">
                <a:moveTo>
                  <a:pt x="0" y="2091937"/>
                </a:moveTo>
                <a:cubicBezTo>
                  <a:pt x="2866545" y="2325471"/>
                  <a:pt x="5733090" y="2559005"/>
                  <a:pt x="6979700" y="2210349"/>
                </a:cubicBezTo>
                <a:cubicBezTo>
                  <a:pt x="8226310" y="1861693"/>
                  <a:pt x="7852985" y="930846"/>
                  <a:pt x="7479660"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0332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Hardware Konfiguration: Temperatur GW I – Anschließen der RTD-Fühler </a:t>
            </a:r>
          </a:p>
        </p:txBody>
      </p:sp>
      <p:sp>
        <p:nvSpPr>
          <p:cNvPr id="4" name="Textplatzhalter 3">
            <a:extLst>
              <a:ext uri="{FF2B5EF4-FFF2-40B4-BE49-F238E27FC236}">
                <a16:creationId xmlns:a16="http://schemas.microsoft.com/office/drawing/2014/main" id="{7066CBAE-BF47-4F31-AC24-1DCDAE7D9FBE}"/>
              </a:ext>
            </a:extLst>
          </p:cNvPr>
          <p:cNvSpPr>
            <a:spLocks noGrp="1"/>
          </p:cNvSpPr>
          <p:nvPr>
            <p:ph type="body" sz="quarter" idx="13"/>
          </p:nvPr>
        </p:nvSpPr>
        <p:spPr>
          <a:xfrm>
            <a:off x="383118" y="871200"/>
            <a:ext cx="11425767" cy="1095747"/>
          </a:xfrm>
        </p:spPr>
        <p:txBody>
          <a:bodyPr/>
          <a:lstStyle/>
          <a:p>
            <a:r>
              <a:rPr lang="de-DE" dirty="0"/>
              <a:t>Anschluss von 2,3,4- Leiter RTD Elementen</a:t>
            </a:r>
          </a:p>
          <a:p>
            <a:pPr lvl="1"/>
            <a:r>
              <a:rPr lang="de-DE" dirty="0"/>
              <a:t>Der MAX31865 (Microcontroller zur Temperaturmessung) muss dazu über Lötpunkte(J1-J4) konfiguriert werden</a:t>
            </a:r>
          </a:p>
          <a:p>
            <a:pPr lvl="1"/>
            <a:endParaRPr lang="de-DE" dirty="0"/>
          </a:p>
          <a:p>
            <a:endParaRPr lang="de-DE" dirty="0"/>
          </a:p>
        </p:txBody>
      </p:sp>
      <p:pic>
        <p:nvPicPr>
          <p:cNvPr id="5" name="Grafik 4">
            <a:extLst>
              <a:ext uri="{FF2B5EF4-FFF2-40B4-BE49-F238E27FC236}">
                <a16:creationId xmlns:a16="http://schemas.microsoft.com/office/drawing/2014/main" id="{576A2309-95D0-49E7-BB32-2C1A7AEE5196}"/>
              </a:ext>
            </a:extLst>
          </p:cNvPr>
          <p:cNvPicPr>
            <a:picLocks noChangeAspect="1"/>
          </p:cNvPicPr>
          <p:nvPr/>
        </p:nvPicPr>
        <p:blipFill>
          <a:blip r:embed="rId2"/>
          <a:stretch>
            <a:fillRect/>
          </a:stretch>
        </p:blipFill>
        <p:spPr>
          <a:xfrm>
            <a:off x="820363" y="1713040"/>
            <a:ext cx="5275637" cy="2464255"/>
          </a:xfrm>
          <a:prstGeom prst="rect">
            <a:avLst/>
          </a:prstGeom>
        </p:spPr>
      </p:pic>
      <p:pic>
        <p:nvPicPr>
          <p:cNvPr id="7" name="Grafik 6">
            <a:extLst>
              <a:ext uri="{FF2B5EF4-FFF2-40B4-BE49-F238E27FC236}">
                <a16:creationId xmlns:a16="http://schemas.microsoft.com/office/drawing/2014/main" id="{3C9C40E4-1807-41EF-A844-42F35B30DC25}"/>
              </a:ext>
            </a:extLst>
          </p:cNvPr>
          <p:cNvPicPr>
            <a:picLocks noChangeAspect="1"/>
          </p:cNvPicPr>
          <p:nvPr/>
        </p:nvPicPr>
        <p:blipFill>
          <a:blip r:embed="rId3"/>
          <a:stretch>
            <a:fillRect/>
          </a:stretch>
        </p:blipFill>
        <p:spPr>
          <a:xfrm>
            <a:off x="6239281" y="1483339"/>
            <a:ext cx="5568719" cy="3742258"/>
          </a:xfrm>
          <a:prstGeom prst="rect">
            <a:avLst/>
          </a:prstGeom>
        </p:spPr>
      </p:pic>
      <p:sp>
        <p:nvSpPr>
          <p:cNvPr id="8" name="Textplatzhalter 3">
            <a:extLst>
              <a:ext uri="{FF2B5EF4-FFF2-40B4-BE49-F238E27FC236}">
                <a16:creationId xmlns:a16="http://schemas.microsoft.com/office/drawing/2014/main" id="{22F508A1-AEDE-4002-BD69-A2BA087B4BCC}"/>
              </a:ext>
            </a:extLst>
          </p:cNvPr>
          <p:cNvSpPr txBox="1">
            <a:spLocks/>
          </p:cNvSpPr>
          <p:nvPr/>
        </p:nvSpPr>
        <p:spPr>
          <a:xfrm>
            <a:off x="382233" y="4521017"/>
            <a:ext cx="11425767" cy="1756757"/>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dirty="0"/>
              <a:t>Anschluss der Fühler an den Schraubklemmen des Gateways</a:t>
            </a:r>
          </a:p>
          <a:p>
            <a:pPr lvl="1"/>
            <a:r>
              <a:rPr lang="de-DE" dirty="0"/>
              <a:t>Für einen zwei adrigen Fühler müssen V+ und V- verbunden werden</a:t>
            </a:r>
          </a:p>
          <a:p>
            <a:pPr lvl="1"/>
            <a:r>
              <a:rPr lang="de-DE" dirty="0"/>
              <a:t>Für einen drei adrigen Fühler müssen I+, V+ und V- verbunden werden</a:t>
            </a:r>
          </a:p>
          <a:p>
            <a:pPr lvl="1"/>
            <a:r>
              <a:rPr lang="de-DE" dirty="0"/>
              <a:t>Für einen vier adrigen Fühler müssen I+, V+, I- und V- verbunden werden</a:t>
            </a:r>
          </a:p>
          <a:p>
            <a:endParaRPr lang="de-DE" dirty="0"/>
          </a:p>
        </p:txBody>
      </p:sp>
      <p:sp>
        <p:nvSpPr>
          <p:cNvPr id="9" name="Textfeld 8">
            <a:extLst>
              <a:ext uri="{FF2B5EF4-FFF2-40B4-BE49-F238E27FC236}">
                <a16:creationId xmlns:a16="http://schemas.microsoft.com/office/drawing/2014/main" id="{C5F0788E-5BD3-432D-AE01-BC1E80990329}"/>
              </a:ext>
            </a:extLst>
          </p:cNvPr>
          <p:cNvSpPr txBox="1"/>
          <p:nvPr/>
        </p:nvSpPr>
        <p:spPr>
          <a:xfrm>
            <a:off x="8301962" y="6021336"/>
            <a:ext cx="3670498" cy="153888"/>
          </a:xfrm>
          <a:prstGeom prst="rect">
            <a:avLst/>
          </a:prstGeom>
          <a:noFill/>
        </p:spPr>
        <p:txBody>
          <a:bodyPr wrap="square" lIns="0" tIns="0" rIns="0" bIns="0" rtlCol="0">
            <a:spAutoFit/>
          </a:bodyPr>
          <a:lstStyle/>
          <a:p>
            <a:r>
              <a:rPr lang="de-DE" sz="1000" dirty="0"/>
              <a:t>Datenblatt MAX31865: </a:t>
            </a:r>
            <a:r>
              <a:rPr lang="de-DE" sz="1000" dirty="0">
                <a:hlinkClick r:id="rId4"/>
              </a:rPr>
              <a:t>MAX31865.pdf (maximintegrated.com)</a:t>
            </a:r>
            <a:endParaRPr lang="de-DE" sz="1000" dirty="0"/>
          </a:p>
        </p:txBody>
      </p:sp>
    </p:spTree>
    <p:extLst>
      <p:ext uri="{BB962C8B-B14F-4D97-AF65-F5344CB8AC3E}">
        <p14:creationId xmlns:p14="http://schemas.microsoft.com/office/powerpoint/2010/main" val="3407373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Hardware Konfiguration: Temperatur GW II – Austauschen den Messwiderstands </a:t>
            </a:r>
          </a:p>
        </p:txBody>
      </p:sp>
      <p:sp>
        <p:nvSpPr>
          <p:cNvPr id="4" name="Textplatzhalter 3">
            <a:extLst>
              <a:ext uri="{FF2B5EF4-FFF2-40B4-BE49-F238E27FC236}">
                <a16:creationId xmlns:a16="http://schemas.microsoft.com/office/drawing/2014/main" id="{7066CBAE-BF47-4F31-AC24-1DCDAE7D9FBE}"/>
              </a:ext>
            </a:extLst>
          </p:cNvPr>
          <p:cNvSpPr>
            <a:spLocks noGrp="1"/>
          </p:cNvSpPr>
          <p:nvPr>
            <p:ph type="body" sz="quarter" idx="13"/>
          </p:nvPr>
        </p:nvSpPr>
        <p:spPr/>
        <p:txBody>
          <a:bodyPr/>
          <a:lstStyle/>
          <a:p>
            <a:r>
              <a:rPr lang="de-DE" dirty="0"/>
              <a:t>Die Widerstände R13 für Kanal 1 und R5 für Kanal 2 müssen ausgetauscht werden (Löten), wenn andere Fühler als PT100 verwendet werden sollen.</a:t>
            </a:r>
          </a:p>
          <a:p>
            <a:pPr lvl="1"/>
            <a:r>
              <a:rPr lang="de-DE" dirty="0"/>
              <a:t>Der Widerstand beträgt das 4-fache des Nennwerts</a:t>
            </a:r>
          </a:p>
          <a:p>
            <a:pPr lvl="2"/>
            <a:r>
              <a:rPr lang="de-DE" dirty="0"/>
              <a:t>PT100 400 </a:t>
            </a:r>
            <a:r>
              <a:rPr lang="el-GR" dirty="0"/>
              <a:t>Ω</a:t>
            </a:r>
            <a:endParaRPr lang="de-DE" dirty="0"/>
          </a:p>
          <a:p>
            <a:pPr lvl="2"/>
            <a:r>
              <a:rPr lang="de-DE" dirty="0"/>
              <a:t>PT1000 4 k</a:t>
            </a:r>
            <a:r>
              <a:rPr lang="el-GR" dirty="0"/>
              <a:t>Ω</a:t>
            </a:r>
            <a:endParaRPr lang="de-DE" dirty="0"/>
          </a:p>
          <a:p>
            <a:pPr lvl="2"/>
            <a:endParaRPr lang="de-DE" dirty="0"/>
          </a:p>
          <a:p>
            <a:pPr lvl="1"/>
            <a:r>
              <a:rPr lang="de-DE" dirty="0"/>
              <a:t>Zusätzlich muss in der Konfiguration (Webinterface) der Widerstand dem verwendeten Widerstand angepasst werden</a:t>
            </a:r>
          </a:p>
          <a:p>
            <a:pPr lvl="2"/>
            <a:r>
              <a:rPr lang="de-DE" dirty="0"/>
              <a:t>Für PT1000 nach Vorauswahl möglich für weitere Widerstände ggf. Softwareanpassung erforderlich</a:t>
            </a:r>
          </a:p>
          <a:p>
            <a:pPr lvl="3"/>
            <a:r>
              <a:rPr lang="de-DE" dirty="0">
                <a:sym typeface="Wingdings" panose="05000000000000000000" pitchFamily="2" charset="2"/>
              </a:rPr>
              <a:t> </a:t>
            </a:r>
            <a:r>
              <a:rPr lang="de-DE" dirty="0"/>
              <a:t>(PT100 und PT1000 sind bereits in der Konfiguration vorgesehen)</a:t>
            </a:r>
          </a:p>
          <a:p>
            <a:pPr lvl="2"/>
            <a:endParaRPr lang="de-DE" dirty="0"/>
          </a:p>
          <a:p>
            <a:pPr marL="0" indent="0">
              <a:buNone/>
            </a:pPr>
            <a:endParaRPr lang="de-DE" dirty="0"/>
          </a:p>
        </p:txBody>
      </p:sp>
      <p:sp>
        <p:nvSpPr>
          <p:cNvPr id="5" name="Textfeld 4">
            <a:extLst>
              <a:ext uri="{FF2B5EF4-FFF2-40B4-BE49-F238E27FC236}">
                <a16:creationId xmlns:a16="http://schemas.microsoft.com/office/drawing/2014/main" id="{6A26EBCF-87C4-493B-8DB3-642DACBD9137}"/>
              </a:ext>
            </a:extLst>
          </p:cNvPr>
          <p:cNvSpPr txBox="1"/>
          <p:nvPr/>
        </p:nvSpPr>
        <p:spPr>
          <a:xfrm>
            <a:off x="8357945" y="5986800"/>
            <a:ext cx="3670498" cy="153888"/>
          </a:xfrm>
          <a:prstGeom prst="rect">
            <a:avLst/>
          </a:prstGeom>
          <a:noFill/>
        </p:spPr>
        <p:txBody>
          <a:bodyPr wrap="square" lIns="0" tIns="0" rIns="0" bIns="0" rtlCol="0">
            <a:spAutoFit/>
          </a:bodyPr>
          <a:lstStyle/>
          <a:p>
            <a:r>
              <a:rPr lang="de-DE" sz="1000" dirty="0"/>
              <a:t>Datenblatt MAX31865: </a:t>
            </a:r>
            <a:r>
              <a:rPr lang="de-DE" sz="1000" dirty="0">
                <a:hlinkClick r:id="rId2"/>
              </a:rPr>
              <a:t>MAX31865.pdf (maximintegrated.com)</a:t>
            </a:r>
            <a:endParaRPr lang="de-DE" sz="1000" dirty="0"/>
          </a:p>
        </p:txBody>
      </p:sp>
    </p:spTree>
    <p:extLst>
      <p:ext uri="{BB962C8B-B14F-4D97-AF65-F5344CB8AC3E}">
        <p14:creationId xmlns:p14="http://schemas.microsoft.com/office/powerpoint/2010/main" val="1530376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Hardware Konfiguration: Temperatur GW III – 24 V Spannungsversorgung</a:t>
            </a:r>
          </a:p>
        </p:txBody>
      </p:sp>
      <p:sp>
        <p:nvSpPr>
          <p:cNvPr id="4" name="Textplatzhalter 3">
            <a:extLst>
              <a:ext uri="{FF2B5EF4-FFF2-40B4-BE49-F238E27FC236}">
                <a16:creationId xmlns:a16="http://schemas.microsoft.com/office/drawing/2014/main" id="{7066CBAE-BF47-4F31-AC24-1DCDAE7D9FBE}"/>
              </a:ext>
            </a:extLst>
          </p:cNvPr>
          <p:cNvSpPr>
            <a:spLocks noGrp="1"/>
          </p:cNvSpPr>
          <p:nvPr>
            <p:ph type="body" sz="quarter" idx="13"/>
          </p:nvPr>
        </p:nvSpPr>
        <p:spPr/>
        <p:txBody>
          <a:bodyPr/>
          <a:lstStyle/>
          <a:p>
            <a:r>
              <a:rPr lang="de-DE" dirty="0"/>
              <a:t>Die Temperatur Gateways wurden zunächst für den Batteriebetrieb hergestellt. </a:t>
            </a:r>
          </a:p>
          <a:p>
            <a:pPr lvl="1"/>
            <a:r>
              <a:rPr lang="de-DE" dirty="0"/>
              <a:t>Dies hat sich bisher als nicht sinnvoll erwiesen, da die Lebensdauer der Batterie (1000 </a:t>
            </a:r>
            <a:r>
              <a:rPr lang="de-DE" dirty="0" err="1"/>
              <a:t>mAh</a:t>
            </a:r>
            <a:r>
              <a:rPr lang="de-DE" dirty="0"/>
              <a:t>) ca. 2 Wochen beträgt.</a:t>
            </a:r>
          </a:p>
          <a:p>
            <a:pPr lvl="1"/>
            <a:endParaRPr lang="de-DE" dirty="0"/>
          </a:p>
          <a:p>
            <a:r>
              <a:rPr lang="de-DE" dirty="0"/>
              <a:t>Um die Gateways an 24 VDC anzuschließen werden sogenannte Buck-Converter benötigt (von 24 VDC auf 3,3 VDC) </a:t>
            </a:r>
          </a:p>
          <a:p>
            <a:pPr lvl="1"/>
            <a:r>
              <a:rPr lang="de-DE" dirty="0"/>
              <a:t>Verwendeter Buck-Converter: VXO7803-500 </a:t>
            </a:r>
            <a:r>
              <a:rPr lang="it-IT" dirty="0">
                <a:hlinkClick r:id="rId2"/>
              </a:rPr>
              <a:t>VXO78-500 Series Datasheet - Non-</a:t>
            </a:r>
            <a:r>
              <a:rPr lang="it-IT" dirty="0" err="1">
                <a:hlinkClick r:id="rId2"/>
              </a:rPr>
              <a:t>Isolated</a:t>
            </a:r>
            <a:r>
              <a:rPr lang="it-IT" dirty="0">
                <a:hlinkClick r:id="rId2"/>
              </a:rPr>
              <a:t> | CUI </a:t>
            </a:r>
            <a:r>
              <a:rPr lang="it-IT" dirty="0" err="1">
                <a:hlinkClick r:id="rId2"/>
              </a:rPr>
              <a:t>Inc</a:t>
            </a:r>
            <a:endParaRPr lang="it-IT" dirty="0"/>
          </a:p>
          <a:p>
            <a:pPr lvl="1"/>
            <a:r>
              <a:rPr lang="de-DE" dirty="0"/>
              <a:t>Der Buck-Converter kann direkt an den Plus und Minuspool des Batteriefachs angelötet werden</a:t>
            </a:r>
          </a:p>
          <a:p>
            <a:pPr lvl="1"/>
            <a:endParaRPr lang="de-DE" dirty="0"/>
          </a:p>
          <a:p>
            <a:pPr marL="0" indent="0">
              <a:buNone/>
            </a:pPr>
            <a:endParaRPr lang="de-DE" dirty="0"/>
          </a:p>
        </p:txBody>
      </p:sp>
      <p:pic>
        <p:nvPicPr>
          <p:cNvPr id="5" name="Picture 2" descr="VXO7803-500 CUI Inc. | 102-4248-ND DigiKey Electronics">
            <a:extLst>
              <a:ext uri="{FF2B5EF4-FFF2-40B4-BE49-F238E27FC236}">
                <a16:creationId xmlns:a16="http://schemas.microsoft.com/office/drawing/2014/main" id="{91E0C299-6860-47C9-A399-DD6470DE1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200" y="2235200"/>
            <a:ext cx="11938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5BCA279B-E759-4819-9540-995244CF9049}"/>
              </a:ext>
            </a:extLst>
          </p:cNvPr>
          <p:cNvPicPr>
            <a:picLocks noChangeAspect="1"/>
          </p:cNvPicPr>
          <p:nvPr/>
        </p:nvPicPr>
        <p:blipFill>
          <a:blip r:embed="rId4"/>
          <a:stretch>
            <a:fillRect/>
          </a:stretch>
        </p:blipFill>
        <p:spPr>
          <a:xfrm>
            <a:off x="7163911" y="3429000"/>
            <a:ext cx="4520089" cy="2130809"/>
          </a:xfrm>
          <a:prstGeom prst="rect">
            <a:avLst/>
          </a:prstGeom>
        </p:spPr>
      </p:pic>
      <p:pic>
        <p:nvPicPr>
          <p:cNvPr id="8" name="Grafik 7">
            <a:extLst>
              <a:ext uri="{FF2B5EF4-FFF2-40B4-BE49-F238E27FC236}">
                <a16:creationId xmlns:a16="http://schemas.microsoft.com/office/drawing/2014/main" id="{942BA056-5FF2-4E8B-A648-E0FBA875509A}"/>
              </a:ext>
            </a:extLst>
          </p:cNvPr>
          <p:cNvPicPr>
            <a:picLocks noChangeAspect="1"/>
          </p:cNvPicPr>
          <p:nvPr/>
        </p:nvPicPr>
        <p:blipFill>
          <a:blip r:embed="rId5"/>
          <a:stretch>
            <a:fillRect/>
          </a:stretch>
        </p:blipFill>
        <p:spPr>
          <a:xfrm>
            <a:off x="7524411" y="5339010"/>
            <a:ext cx="3686689" cy="647790"/>
          </a:xfrm>
          <a:prstGeom prst="rect">
            <a:avLst/>
          </a:prstGeom>
        </p:spPr>
      </p:pic>
      <p:pic>
        <p:nvPicPr>
          <p:cNvPr id="10" name="Grafik 9">
            <a:extLst>
              <a:ext uri="{FF2B5EF4-FFF2-40B4-BE49-F238E27FC236}">
                <a16:creationId xmlns:a16="http://schemas.microsoft.com/office/drawing/2014/main" id="{A2FAAC8F-CEEE-497B-9563-08894D8ED328}"/>
              </a:ext>
            </a:extLst>
          </p:cNvPr>
          <p:cNvPicPr>
            <a:picLocks noChangeAspect="1"/>
          </p:cNvPicPr>
          <p:nvPr/>
        </p:nvPicPr>
        <p:blipFill>
          <a:blip r:embed="rId6"/>
          <a:stretch>
            <a:fillRect/>
          </a:stretch>
        </p:blipFill>
        <p:spPr>
          <a:xfrm>
            <a:off x="2732609" y="4101022"/>
            <a:ext cx="4318902" cy="2062178"/>
          </a:xfrm>
          <a:prstGeom prst="rect">
            <a:avLst/>
          </a:prstGeom>
        </p:spPr>
      </p:pic>
    </p:spTree>
    <p:extLst>
      <p:ext uri="{BB962C8B-B14F-4D97-AF65-F5344CB8AC3E}">
        <p14:creationId xmlns:p14="http://schemas.microsoft.com/office/powerpoint/2010/main" val="299008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7E31BC1-C813-412A-89A2-DDA7A8315466}"/>
              </a:ext>
            </a:extLst>
          </p:cNvPr>
          <p:cNvSpPr>
            <a:spLocks noGrp="1"/>
          </p:cNvSpPr>
          <p:nvPr>
            <p:ph type="title"/>
          </p:nvPr>
        </p:nvSpPr>
        <p:spPr/>
        <p:txBody>
          <a:bodyPr/>
          <a:lstStyle/>
          <a:p>
            <a:r>
              <a:rPr lang="de-DE" dirty="0"/>
              <a:t>Übersicht</a:t>
            </a:r>
          </a:p>
        </p:txBody>
      </p:sp>
      <p:sp>
        <p:nvSpPr>
          <p:cNvPr id="7" name="Textplatzhalter 6">
            <a:extLst>
              <a:ext uri="{FF2B5EF4-FFF2-40B4-BE49-F238E27FC236}">
                <a16:creationId xmlns:a16="http://schemas.microsoft.com/office/drawing/2014/main" id="{F5CB4CA4-ED66-4865-81A2-D4832D0EF6DD}"/>
              </a:ext>
            </a:extLst>
          </p:cNvPr>
          <p:cNvSpPr>
            <a:spLocks noGrp="1"/>
          </p:cNvSpPr>
          <p:nvPr>
            <p:ph type="body" sz="quarter" idx="13"/>
          </p:nvPr>
        </p:nvSpPr>
        <p:spPr>
          <a:xfrm>
            <a:off x="383119" y="871200"/>
            <a:ext cx="4070694" cy="1784914"/>
          </a:xfrm>
        </p:spPr>
        <p:txBody>
          <a:bodyPr/>
          <a:lstStyle/>
          <a:p>
            <a:r>
              <a:rPr lang="de-DE" sz="1800" b="1" u="sng" dirty="0">
                <a:effectLst/>
                <a:latin typeface="Calibri" panose="020F0502020204030204" pitchFamily="34" charset="0"/>
                <a:ea typeface="Calibri" panose="020F0502020204030204" pitchFamily="34" charset="0"/>
                <a:cs typeface="Times New Roman" panose="02020603050405020304" pitchFamily="18" charset="0"/>
              </a:rPr>
              <a:t>1. Vorstellung der Gateways, Eigenschaften, Einsatzmöglichkeiten </a:t>
            </a:r>
            <a:endParaRPr lang="de-DE" dirty="0"/>
          </a:p>
        </p:txBody>
      </p:sp>
      <p:sp>
        <p:nvSpPr>
          <p:cNvPr id="8" name="Textplatzhalter 6">
            <a:extLst>
              <a:ext uri="{FF2B5EF4-FFF2-40B4-BE49-F238E27FC236}">
                <a16:creationId xmlns:a16="http://schemas.microsoft.com/office/drawing/2014/main" id="{2B02EB1A-F4D3-4A9A-967A-CF92048CAC7F}"/>
              </a:ext>
            </a:extLst>
          </p:cNvPr>
          <p:cNvSpPr txBox="1">
            <a:spLocks/>
          </p:cNvSpPr>
          <p:nvPr/>
        </p:nvSpPr>
        <p:spPr>
          <a:xfrm>
            <a:off x="5754441" y="812106"/>
            <a:ext cx="4070694" cy="1784914"/>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sz="1800" b="1" u="sng" dirty="0">
                <a:effectLst/>
                <a:latin typeface="Calibri" panose="020F0502020204030204" pitchFamily="34" charset="0"/>
                <a:ea typeface="Calibri" panose="020F0502020204030204" pitchFamily="34" charset="0"/>
                <a:cs typeface="Times New Roman" panose="02020603050405020304" pitchFamily="18" charset="0"/>
              </a:rPr>
              <a:t>2. Anwender Session I – Konfiguration </a:t>
            </a:r>
            <a:endParaRPr lang="de-DE" dirty="0"/>
          </a:p>
        </p:txBody>
      </p:sp>
      <p:sp>
        <p:nvSpPr>
          <p:cNvPr id="9" name="Textplatzhalter 6">
            <a:extLst>
              <a:ext uri="{FF2B5EF4-FFF2-40B4-BE49-F238E27FC236}">
                <a16:creationId xmlns:a16="http://schemas.microsoft.com/office/drawing/2014/main" id="{AACACE39-02BE-4EF1-863B-C4BB039B81E8}"/>
              </a:ext>
            </a:extLst>
          </p:cNvPr>
          <p:cNvSpPr txBox="1">
            <a:spLocks/>
          </p:cNvSpPr>
          <p:nvPr/>
        </p:nvSpPr>
        <p:spPr>
          <a:xfrm>
            <a:off x="516858" y="2839714"/>
            <a:ext cx="4070694" cy="1784914"/>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sz="1800" b="1" u="sng" dirty="0">
                <a:effectLst/>
                <a:latin typeface="Calibri" panose="020F0502020204030204" pitchFamily="34" charset="0"/>
                <a:ea typeface="Calibri" panose="020F0502020204030204" pitchFamily="34" charset="0"/>
                <a:cs typeface="Times New Roman" panose="02020603050405020304" pitchFamily="18" charset="0"/>
              </a:rPr>
              <a:t>3. Anwender Session II - Ersteinrichtung / </a:t>
            </a:r>
            <a:r>
              <a:rPr lang="de-DE" b="1" u="sng" dirty="0">
                <a:latin typeface="Calibri" panose="020F0502020204030204" pitchFamily="34" charset="0"/>
                <a:ea typeface="Calibri" panose="020F0502020204030204" pitchFamily="34" charset="0"/>
                <a:cs typeface="Times New Roman" panose="02020603050405020304" pitchFamily="18" charset="0"/>
              </a:rPr>
              <a:t>F</a:t>
            </a:r>
            <a:r>
              <a:rPr lang="de-DE" sz="1800" b="1" u="sng" dirty="0">
                <a:effectLst/>
                <a:latin typeface="Calibri" panose="020F0502020204030204" pitchFamily="34" charset="0"/>
                <a:ea typeface="Calibri" panose="020F0502020204030204" pitchFamily="34" charset="0"/>
                <a:cs typeface="Times New Roman" panose="02020603050405020304" pitchFamily="18" charset="0"/>
              </a:rPr>
              <a:t>lashen der Software</a:t>
            </a:r>
          </a:p>
        </p:txBody>
      </p:sp>
      <p:sp>
        <p:nvSpPr>
          <p:cNvPr id="10" name="Textplatzhalter 6">
            <a:extLst>
              <a:ext uri="{FF2B5EF4-FFF2-40B4-BE49-F238E27FC236}">
                <a16:creationId xmlns:a16="http://schemas.microsoft.com/office/drawing/2014/main" id="{1C46378D-A3A4-4565-8ADC-33CF0CFA5206}"/>
              </a:ext>
            </a:extLst>
          </p:cNvPr>
          <p:cNvSpPr txBox="1">
            <a:spLocks/>
          </p:cNvSpPr>
          <p:nvPr/>
        </p:nvSpPr>
        <p:spPr>
          <a:xfrm>
            <a:off x="5754441" y="2839714"/>
            <a:ext cx="4070694" cy="1784914"/>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sz="1800" b="1" u="sng" dirty="0">
                <a:effectLst/>
                <a:latin typeface="Calibri" panose="020F0502020204030204" pitchFamily="34" charset="0"/>
                <a:ea typeface="Calibri" panose="020F0502020204030204" pitchFamily="34" charset="0"/>
                <a:cs typeface="Times New Roman" panose="02020603050405020304" pitchFamily="18" charset="0"/>
              </a:rPr>
              <a:t>4. Developer Session – Weiterentwicklung / Anpassung der Software</a:t>
            </a:r>
          </a:p>
        </p:txBody>
      </p:sp>
    </p:spTree>
    <p:extLst>
      <p:ext uri="{BB962C8B-B14F-4D97-AF65-F5344CB8AC3E}">
        <p14:creationId xmlns:p14="http://schemas.microsoft.com/office/powerpoint/2010/main" val="291506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Software Konfiguration: Digitales GW I – Konfiguration der Modbus Register</a:t>
            </a:r>
          </a:p>
        </p:txBody>
      </p:sp>
      <p:sp>
        <p:nvSpPr>
          <p:cNvPr id="3" name="Textplatzhalter 2">
            <a:extLst>
              <a:ext uri="{FF2B5EF4-FFF2-40B4-BE49-F238E27FC236}">
                <a16:creationId xmlns:a16="http://schemas.microsoft.com/office/drawing/2014/main" id="{BA2017A7-78E5-487A-80E3-045B2A2F631C}"/>
              </a:ext>
            </a:extLst>
          </p:cNvPr>
          <p:cNvSpPr>
            <a:spLocks noGrp="1"/>
          </p:cNvSpPr>
          <p:nvPr>
            <p:ph type="body" sz="quarter" idx="13"/>
          </p:nvPr>
        </p:nvSpPr>
        <p:spPr>
          <a:xfrm>
            <a:off x="382233" y="2999400"/>
            <a:ext cx="11425767" cy="5292000"/>
          </a:xfrm>
        </p:spPr>
        <p:txBody>
          <a:bodyPr/>
          <a:lstStyle/>
          <a:p>
            <a:r>
              <a:rPr lang="en-US" dirty="0"/>
              <a:t>Device Number</a:t>
            </a:r>
            <a:r>
              <a:rPr lang="de-DE" dirty="0"/>
              <a:t>:</a:t>
            </a:r>
          </a:p>
          <a:p>
            <a:pPr lvl="1"/>
            <a:r>
              <a:rPr lang="de-DE" dirty="0"/>
              <a:t>Geräte Nummer: Adresse des Gerätes im Bus</a:t>
            </a:r>
          </a:p>
          <a:p>
            <a:r>
              <a:rPr lang="de-DE" dirty="0"/>
              <a:t>Status (Read &amp; Write </a:t>
            </a:r>
            <a:r>
              <a:rPr lang="de-DE" dirty="0" err="1"/>
              <a:t>holding</a:t>
            </a:r>
            <a:r>
              <a:rPr lang="de-DE" dirty="0"/>
              <a:t> </a:t>
            </a:r>
            <a:r>
              <a:rPr lang="de-DE" dirty="0" err="1"/>
              <a:t>registers</a:t>
            </a:r>
            <a:r>
              <a:rPr lang="de-DE" dirty="0"/>
              <a:t>)</a:t>
            </a:r>
          </a:p>
          <a:p>
            <a:pPr lvl="1"/>
            <a:r>
              <a:rPr lang="de-DE" dirty="0"/>
              <a:t>Read </a:t>
            </a:r>
          </a:p>
          <a:p>
            <a:pPr lvl="1"/>
            <a:r>
              <a:rPr lang="de-DE" dirty="0"/>
              <a:t>Write </a:t>
            </a:r>
          </a:p>
          <a:p>
            <a:r>
              <a:rPr lang="de-DE" dirty="0"/>
              <a:t>Register (</a:t>
            </a:r>
            <a:r>
              <a:rPr lang="de-DE" dirty="0" err="1"/>
              <a:t>Function</a:t>
            </a:r>
            <a:r>
              <a:rPr lang="de-DE" dirty="0"/>
              <a:t> Code)</a:t>
            </a:r>
          </a:p>
          <a:p>
            <a:pPr lvl="1"/>
            <a:r>
              <a:rPr lang="de-DE" dirty="0"/>
              <a:t>Z.B. 3: Read Holding Register</a:t>
            </a:r>
          </a:p>
          <a:p>
            <a:pPr lvl="1"/>
            <a:r>
              <a:rPr lang="de-DE" dirty="0"/>
              <a:t>Z.B. 6: Write Single Register </a:t>
            </a:r>
          </a:p>
          <a:p>
            <a:r>
              <a:rPr lang="de-DE" dirty="0" err="1"/>
              <a:t>Address</a:t>
            </a:r>
            <a:r>
              <a:rPr lang="de-DE" dirty="0"/>
              <a:t>:</a:t>
            </a:r>
          </a:p>
          <a:p>
            <a:pPr lvl="1"/>
            <a:r>
              <a:rPr lang="de-DE" dirty="0"/>
              <a:t>Die Adresse des Registers welches beschrieben oder gelesen werden soll.</a:t>
            </a:r>
          </a:p>
        </p:txBody>
      </p:sp>
      <p:pic>
        <p:nvPicPr>
          <p:cNvPr id="5" name="Grafik 4" descr="Ein Bild, das Tisch enthält.&#10;&#10;Automatisch generierte Beschreibung">
            <a:extLst>
              <a:ext uri="{FF2B5EF4-FFF2-40B4-BE49-F238E27FC236}">
                <a16:creationId xmlns:a16="http://schemas.microsoft.com/office/drawing/2014/main" id="{B384BC4B-02AC-4922-997F-8398D13F4907}"/>
              </a:ext>
            </a:extLst>
          </p:cNvPr>
          <p:cNvPicPr>
            <a:picLocks noChangeAspect="1"/>
          </p:cNvPicPr>
          <p:nvPr/>
        </p:nvPicPr>
        <p:blipFill>
          <a:blip r:embed="rId2"/>
          <a:stretch>
            <a:fillRect/>
          </a:stretch>
        </p:blipFill>
        <p:spPr>
          <a:xfrm>
            <a:off x="8263999" y="1419840"/>
            <a:ext cx="3476624" cy="2747899"/>
          </a:xfrm>
          <a:prstGeom prst="rect">
            <a:avLst/>
          </a:prstGeom>
        </p:spPr>
      </p:pic>
      <p:sp>
        <p:nvSpPr>
          <p:cNvPr id="6" name="Textplatzhalter 2">
            <a:extLst>
              <a:ext uri="{FF2B5EF4-FFF2-40B4-BE49-F238E27FC236}">
                <a16:creationId xmlns:a16="http://schemas.microsoft.com/office/drawing/2014/main" id="{31FCE954-0801-458F-89F1-BA21AEA8EABE}"/>
              </a:ext>
            </a:extLst>
          </p:cNvPr>
          <p:cNvSpPr txBox="1">
            <a:spLocks/>
          </p:cNvSpPr>
          <p:nvPr/>
        </p:nvSpPr>
        <p:spPr>
          <a:xfrm>
            <a:off x="8263999" y="1054800"/>
            <a:ext cx="11425767" cy="5292000"/>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en-US" dirty="0" err="1"/>
              <a:t>Typische</a:t>
            </a:r>
            <a:r>
              <a:rPr lang="en-US" dirty="0"/>
              <a:t> function codes</a:t>
            </a:r>
          </a:p>
        </p:txBody>
      </p:sp>
      <p:pic>
        <p:nvPicPr>
          <p:cNvPr id="7" name="Grafik 6">
            <a:extLst>
              <a:ext uri="{FF2B5EF4-FFF2-40B4-BE49-F238E27FC236}">
                <a16:creationId xmlns:a16="http://schemas.microsoft.com/office/drawing/2014/main" id="{8E3CD51B-2CCB-44A3-8114-9C5594C2B9A7}"/>
              </a:ext>
            </a:extLst>
          </p:cNvPr>
          <p:cNvPicPr>
            <a:picLocks noChangeAspect="1"/>
          </p:cNvPicPr>
          <p:nvPr/>
        </p:nvPicPr>
        <p:blipFill>
          <a:blip r:embed="rId3"/>
          <a:stretch>
            <a:fillRect/>
          </a:stretch>
        </p:blipFill>
        <p:spPr>
          <a:xfrm>
            <a:off x="451377" y="888455"/>
            <a:ext cx="6083958" cy="2047612"/>
          </a:xfrm>
          <a:prstGeom prst="rect">
            <a:avLst/>
          </a:prstGeom>
        </p:spPr>
      </p:pic>
    </p:spTree>
    <p:extLst>
      <p:ext uri="{BB962C8B-B14F-4D97-AF65-F5344CB8AC3E}">
        <p14:creationId xmlns:p14="http://schemas.microsoft.com/office/powerpoint/2010/main" val="3492096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2AC83-16DE-40BD-99E2-914C7C1B6D09}"/>
              </a:ext>
            </a:extLst>
          </p:cNvPr>
          <p:cNvSpPr>
            <a:spLocks noGrp="1"/>
          </p:cNvSpPr>
          <p:nvPr>
            <p:ph type="title"/>
          </p:nvPr>
        </p:nvSpPr>
        <p:spPr/>
        <p:txBody>
          <a:bodyPr/>
          <a:lstStyle/>
          <a:p>
            <a:r>
              <a:rPr lang="de-DE" dirty="0"/>
              <a:t>Software Konfiguration: Digitales GW II – Konfiguration der Modbus Register</a:t>
            </a:r>
          </a:p>
        </p:txBody>
      </p:sp>
      <p:sp>
        <p:nvSpPr>
          <p:cNvPr id="3" name="Textplatzhalter 2">
            <a:extLst>
              <a:ext uri="{FF2B5EF4-FFF2-40B4-BE49-F238E27FC236}">
                <a16:creationId xmlns:a16="http://schemas.microsoft.com/office/drawing/2014/main" id="{BA2017A7-78E5-487A-80E3-045B2A2F631C}"/>
              </a:ext>
            </a:extLst>
          </p:cNvPr>
          <p:cNvSpPr>
            <a:spLocks noGrp="1"/>
          </p:cNvSpPr>
          <p:nvPr>
            <p:ph type="body" sz="quarter" idx="13"/>
          </p:nvPr>
        </p:nvSpPr>
        <p:spPr/>
        <p:txBody>
          <a:bodyPr/>
          <a:lstStyle/>
          <a:p>
            <a:r>
              <a:rPr lang="de-DE" dirty="0"/>
              <a:t>Beispiel Modbus Register für einen Stellantrieb</a:t>
            </a:r>
          </a:p>
        </p:txBody>
      </p:sp>
      <p:pic>
        <p:nvPicPr>
          <p:cNvPr id="5" name="Grafik 4" descr="Ein Bild, das Tisch enthält.&#10;&#10;Automatisch generierte Beschreibung">
            <a:extLst>
              <a:ext uri="{FF2B5EF4-FFF2-40B4-BE49-F238E27FC236}">
                <a16:creationId xmlns:a16="http://schemas.microsoft.com/office/drawing/2014/main" id="{B384BC4B-02AC-4922-997F-8398D13F4907}"/>
              </a:ext>
            </a:extLst>
          </p:cNvPr>
          <p:cNvPicPr>
            <a:picLocks noChangeAspect="1"/>
          </p:cNvPicPr>
          <p:nvPr/>
        </p:nvPicPr>
        <p:blipFill>
          <a:blip r:embed="rId2"/>
          <a:stretch>
            <a:fillRect/>
          </a:stretch>
        </p:blipFill>
        <p:spPr>
          <a:xfrm>
            <a:off x="8263999" y="1419840"/>
            <a:ext cx="3476624" cy="2747899"/>
          </a:xfrm>
          <a:prstGeom prst="rect">
            <a:avLst/>
          </a:prstGeom>
        </p:spPr>
      </p:pic>
      <p:sp>
        <p:nvSpPr>
          <p:cNvPr id="6" name="Textplatzhalter 2">
            <a:extLst>
              <a:ext uri="{FF2B5EF4-FFF2-40B4-BE49-F238E27FC236}">
                <a16:creationId xmlns:a16="http://schemas.microsoft.com/office/drawing/2014/main" id="{31FCE954-0801-458F-89F1-BA21AEA8EABE}"/>
              </a:ext>
            </a:extLst>
          </p:cNvPr>
          <p:cNvSpPr txBox="1">
            <a:spLocks/>
          </p:cNvSpPr>
          <p:nvPr/>
        </p:nvSpPr>
        <p:spPr>
          <a:xfrm>
            <a:off x="8263999" y="1054800"/>
            <a:ext cx="11425767" cy="5292000"/>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en-US" dirty="0" err="1"/>
              <a:t>Typische</a:t>
            </a:r>
            <a:r>
              <a:rPr lang="en-US" dirty="0"/>
              <a:t> function codes</a:t>
            </a:r>
          </a:p>
        </p:txBody>
      </p:sp>
      <p:pic>
        <p:nvPicPr>
          <p:cNvPr id="7" name="Grafik 6">
            <a:extLst>
              <a:ext uri="{FF2B5EF4-FFF2-40B4-BE49-F238E27FC236}">
                <a16:creationId xmlns:a16="http://schemas.microsoft.com/office/drawing/2014/main" id="{6992A777-7B0C-4849-997D-4218CD4F70B3}"/>
              </a:ext>
            </a:extLst>
          </p:cNvPr>
          <p:cNvPicPr>
            <a:picLocks noChangeAspect="1"/>
          </p:cNvPicPr>
          <p:nvPr/>
        </p:nvPicPr>
        <p:blipFill>
          <a:blip r:embed="rId3"/>
          <a:stretch>
            <a:fillRect/>
          </a:stretch>
        </p:blipFill>
        <p:spPr>
          <a:xfrm>
            <a:off x="383115" y="1174786"/>
            <a:ext cx="5493769" cy="4684827"/>
          </a:xfrm>
          <a:prstGeom prst="rect">
            <a:avLst/>
          </a:prstGeom>
        </p:spPr>
      </p:pic>
    </p:spTree>
    <p:extLst>
      <p:ext uri="{BB962C8B-B14F-4D97-AF65-F5344CB8AC3E}">
        <p14:creationId xmlns:p14="http://schemas.microsoft.com/office/powerpoint/2010/main" val="3364067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E8F6D-E13A-41ED-A9E2-4132B4524C54}"/>
              </a:ext>
            </a:extLst>
          </p:cNvPr>
          <p:cNvSpPr>
            <a:spLocks noGrp="1"/>
          </p:cNvSpPr>
          <p:nvPr>
            <p:ph type="title"/>
          </p:nvPr>
        </p:nvSpPr>
        <p:spPr/>
        <p:txBody>
          <a:bodyPr/>
          <a:lstStyle/>
          <a:p>
            <a:r>
              <a:rPr lang="de-DE" dirty="0"/>
              <a:t>Software Konfiguration: Digitales GW III – Konfiguration der Modbus Register - Beispiel</a:t>
            </a:r>
          </a:p>
        </p:txBody>
      </p:sp>
      <p:sp>
        <p:nvSpPr>
          <p:cNvPr id="5" name="Textplatzhalter 4">
            <a:extLst>
              <a:ext uri="{FF2B5EF4-FFF2-40B4-BE49-F238E27FC236}">
                <a16:creationId xmlns:a16="http://schemas.microsoft.com/office/drawing/2014/main" id="{A27059E1-2861-4091-911F-7747E176F8D7}"/>
              </a:ext>
            </a:extLst>
          </p:cNvPr>
          <p:cNvSpPr>
            <a:spLocks noGrp="1"/>
          </p:cNvSpPr>
          <p:nvPr>
            <p:ph type="body" sz="quarter" idx="13"/>
          </p:nvPr>
        </p:nvSpPr>
        <p:spPr/>
        <p:txBody>
          <a:bodyPr/>
          <a:lstStyle/>
          <a:p>
            <a:r>
              <a:rPr lang="de-DE" dirty="0"/>
              <a:t>Beispielkonfiguration Belimo LM24A-MOD</a:t>
            </a:r>
          </a:p>
        </p:txBody>
      </p:sp>
      <p:pic>
        <p:nvPicPr>
          <p:cNvPr id="4" name="Grafik 3">
            <a:extLst>
              <a:ext uri="{FF2B5EF4-FFF2-40B4-BE49-F238E27FC236}">
                <a16:creationId xmlns:a16="http://schemas.microsoft.com/office/drawing/2014/main" id="{627E7438-060D-4A62-BAE6-26571F199C79}"/>
              </a:ext>
            </a:extLst>
          </p:cNvPr>
          <p:cNvPicPr>
            <a:picLocks noChangeAspect="1"/>
          </p:cNvPicPr>
          <p:nvPr/>
        </p:nvPicPr>
        <p:blipFill>
          <a:blip r:embed="rId2"/>
          <a:stretch>
            <a:fillRect/>
          </a:stretch>
        </p:blipFill>
        <p:spPr>
          <a:xfrm>
            <a:off x="383115" y="1158253"/>
            <a:ext cx="9073963" cy="3053925"/>
          </a:xfrm>
          <a:prstGeom prst="rect">
            <a:avLst/>
          </a:prstGeom>
        </p:spPr>
      </p:pic>
      <p:pic>
        <p:nvPicPr>
          <p:cNvPr id="7" name="Grafik 6">
            <a:extLst>
              <a:ext uri="{FF2B5EF4-FFF2-40B4-BE49-F238E27FC236}">
                <a16:creationId xmlns:a16="http://schemas.microsoft.com/office/drawing/2014/main" id="{2B57C91F-9A8F-46D5-8CEB-B56ABDA242E4}"/>
              </a:ext>
            </a:extLst>
          </p:cNvPr>
          <p:cNvPicPr>
            <a:picLocks noChangeAspect="1"/>
          </p:cNvPicPr>
          <p:nvPr/>
        </p:nvPicPr>
        <p:blipFill>
          <a:blip r:embed="rId3"/>
          <a:stretch>
            <a:fillRect/>
          </a:stretch>
        </p:blipFill>
        <p:spPr>
          <a:xfrm>
            <a:off x="8260080" y="4323509"/>
            <a:ext cx="3689849" cy="1525178"/>
          </a:xfrm>
          <a:prstGeom prst="rect">
            <a:avLst/>
          </a:prstGeom>
        </p:spPr>
      </p:pic>
      <p:pic>
        <p:nvPicPr>
          <p:cNvPr id="9" name="Grafik 8">
            <a:extLst>
              <a:ext uri="{FF2B5EF4-FFF2-40B4-BE49-F238E27FC236}">
                <a16:creationId xmlns:a16="http://schemas.microsoft.com/office/drawing/2014/main" id="{C933EE07-6D27-40C9-BB8F-53BA2602FD1B}"/>
              </a:ext>
            </a:extLst>
          </p:cNvPr>
          <p:cNvPicPr>
            <a:picLocks noChangeAspect="1"/>
          </p:cNvPicPr>
          <p:nvPr/>
        </p:nvPicPr>
        <p:blipFill>
          <a:blip r:embed="rId4"/>
          <a:stretch>
            <a:fillRect/>
          </a:stretch>
        </p:blipFill>
        <p:spPr>
          <a:xfrm>
            <a:off x="7978139" y="4202399"/>
            <a:ext cx="4052763" cy="1665341"/>
          </a:xfrm>
          <a:prstGeom prst="rect">
            <a:avLst/>
          </a:prstGeom>
        </p:spPr>
      </p:pic>
      <p:sp>
        <p:nvSpPr>
          <p:cNvPr id="11" name="Freihandform: Form 10">
            <a:extLst>
              <a:ext uri="{FF2B5EF4-FFF2-40B4-BE49-F238E27FC236}">
                <a16:creationId xmlns:a16="http://schemas.microsoft.com/office/drawing/2014/main" id="{133A5FE0-9944-4B49-88B2-C93F7B5FE80F}"/>
              </a:ext>
            </a:extLst>
          </p:cNvPr>
          <p:cNvSpPr/>
          <p:nvPr/>
        </p:nvSpPr>
        <p:spPr>
          <a:xfrm>
            <a:off x="5600700" y="3337560"/>
            <a:ext cx="3307080" cy="1185033"/>
          </a:xfrm>
          <a:custGeom>
            <a:avLst/>
            <a:gdLst>
              <a:gd name="connsiteX0" fmla="*/ 3307080 w 3307080"/>
              <a:gd name="connsiteY0" fmla="*/ 1059180 h 1185033"/>
              <a:gd name="connsiteX1" fmla="*/ 2019300 w 3307080"/>
              <a:gd name="connsiteY1" fmla="*/ 1089660 h 1185033"/>
              <a:gd name="connsiteX2" fmla="*/ 0 w 3307080"/>
              <a:gd name="connsiteY2" fmla="*/ 0 h 1185033"/>
            </a:gdLst>
            <a:ahLst/>
            <a:cxnLst>
              <a:cxn ang="0">
                <a:pos x="connsiteX0" y="connsiteY0"/>
              </a:cxn>
              <a:cxn ang="0">
                <a:pos x="connsiteX1" y="connsiteY1"/>
              </a:cxn>
              <a:cxn ang="0">
                <a:pos x="connsiteX2" y="connsiteY2"/>
              </a:cxn>
            </a:cxnLst>
            <a:rect l="l" t="t" r="r" b="b"/>
            <a:pathLst>
              <a:path w="3307080" h="1185033">
                <a:moveTo>
                  <a:pt x="3307080" y="1059180"/>
                </a:moveTo>
                <a:cubicBezTo>
                  <a:pt x="2938780" y="1162685"/>
                  <a:pt x="2570480" y="1266190"/>
                  <a:pt x="2019300" y="1089660"/>
                </a:cubicBezTo>
                <a:cubicBezTo>
                  <a:pt x="1468120" y="913130"/>
                  <a:pt x="734060" y="456565"/>
                  <a:pt x="0" y="0"/>
                </a:cubicBezTo>
              </a:path>
            </a:pathLst>
          </a:custGeom>
          <a:no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reihandform: Form 11">
            <a:extLst>
              <a:ext uri="{FF2B5EF4-FFF2-40B4-BE49-F238E27FC236}">
                <a16:creationId xmlns:a16="http://schemas.microsoft.com/office/drawing/2014/main" id="{0BEA8B10-1022-459E-9A94-0E4A5A750A71}"/>
              </a:ext>
            </a:extLst>
          </p:cNvPr>
          <p:cNvSpPr/>
          <p:nvPr/>
        </p:nvSpPr>
        <p:spPr>
          <a:xfrm>
            <a:off x="5043005" y="2385060"/>
            <a:ext cx="3910495" cy="2526202"/>
          </a:xfrm>
          <a:custGeom>
            <a:avLst/>
            <a:gdLst>
              <a:gd name="connsiteX0" fmla="*/ 3910495 w 3910495"/>
              <a:gd name="connsiteY0" fmla="*/ 2491740 h 2526202"/>
              <a:gd name="connsiteX1" fmla="*/ 3285655 w 3910495"/>
              <a:gd name="connsiteY1" fmla="*/ 2491740 h 2526202"/>
              <a:gd name="connsiteX2" fmla="*/ 885355 w 3910495"/>
              <a:gd name="connsiteY2" fmla="*/ 2133600 h 2526202"/>
              <a:gd name="connsiteX3" fmla="*/ 24295 w 3910495"/>
              <a:gd name="connsiteY3" fmla="*/ 685800 h 2526202"/>
              <a:gd name="connsiteX4" fmla="*/ 321475 w 3910495"/>
              <a:gd name="connsiteY4" fmla="*/ 0 h 2526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0495" h="2526202">
                <a:moveTo>
                  <a:pt x="3910495" y="2491740"/>
                </a:moveTo>
                <a:cubicBezTo>
                  <a:pt x="3850170" y="2521585"/>
                  <a:pt x="3789845" y="2551430"/>
                  <a:pt x="3285655" y="2491740"/>
                </a:cubicBezTo>
                <a:cubicBezTo>
                  <a:pt x="2781465" y="2432050"/>
                  <a:pt x="1428915" y="2434590"/>
                  <a:pt x="885355" y="2133600"/>
                </a:cubicBezTo>
                <a:cubicBezTo>
                  <a:pt x="341795" y="1832610"/>
                  <a:pt x="118275" y="1041400"/>
                  <a:pt x="24295" y="685800"/>
                </a:cubicBezTo>
                <a:cubicBezTo>
                  <a:pt x="-69685" y="330200"/>
                  <a:pt x="125895" y="165100"/>
                  <a:pt x="321475" y="0"/>
                </a:cubicBezTo>
              </a:path>
            </a:pathLst>
          </a:custGeom>
          <a:no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2D5A0B8A-0E5B-47B0-9C7C-C3E3510EB638}"/>
              </a:ext>
            </a:extLst>
          </p:cNvPr>
          <p:cNvSpPr txBox="1"/>
          <p:nvPr/>
        </p:nvSpPr>
        <p:spPr>
          <a:xfrm>
            <a:off x="8488680" y="5837639"/>
            <a:ext cx="2750820" cy="169277"/>
          </a:xfrm>
          <a:prstGeom prst="rect">
            <a:avLst/>
          </a:prstGeom>
          <a:noFill/>
        </p:spPr>
        <p:txBody>
          <a:bodyPr wrap="square" lIns="0" tIns="0" rIns="0" bIns="0" rtlCol="0">
            <a:spAutoFit/>
          </a:bodyPr>
          <a:lstStyle/>
          <a:p>
            <a:r>
              <a:rPr lang="de-DE" sz="1100" dirty="0"/>
              <a:t>Belimo Modbus Register</a:t>
            </a:r>
          </a:p>
        </p:txBody>
      </p:sp>
    </p:spTree>
    <p:extLst>
      <p:ext uri="{BB962C8B-B14F-4D97-AF65-F5344CB8AC3E}">
        <p14:creationId xmlns:p14="http://schemas.microsoft.com/office/powerpoint/2010/main" val="2401898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C395144-727E-4481-ACCD-6932245EB07B}"/>
              </a:ext>
            </a:extLst>
          </p:cNvPr>
          <p:cNvSpPr>
            <a:spLocks noGrp="1"/>
          </p:cNvSpPr>
          <p:nvPr>
            <p:ph type="title"/>
          </p:nvPr>
        </p:nvSpPr>
        <p:spPr/>
        <p:txBody>
          <a:bodyPr/>
          <a:lstStyle/>
          <a:p>
            <a:r>
              <a:rPr lang="de-DE" dirty="0"/>
              <a:t>Funktionen des CFG-Buttons</a:t>
            </a:r>
          </a:p>
        </p:txBody>
      </p:sp>
      <p:pic>
        <p:nvPicPr>
          <p:cNvPr id="10" name="Grafik 9">
            <a:extLst>
              <a:ext uri="{FF2B5EF4-FFF2-40B4-BE49-F238E27FC236}">
                <a16:creationId xmlns:a16="http://schemas.microsoft.com/office/drawing/2014/main" id="{C9A7F365-B1BA-40F9-8132-24DD37601312}"/>
              </a:ext>
            </a:extLst>
          </p:cNvPr>
          <p:cNvPicPr>
            <a:picLocks noChangeAspect="1"/>
          </p:cNvPicPr>
          <p:nvPr/>
        </p:nvPicPr>
        <p:blipFill>
          <a:blip r:embed="rId2"/>
          <a:stretch>
            <a:fillRect/>
          </a:stretch>
        </p:blipFill>
        <p:spPr>
          <a:xfrm>
            <a:off x="1251861" y="1063730"/>
            <a:ext cx="9688277" cy="3038899"/>
          </a:xfrm>
          <a:prstGeom prst="rect">
            <a:avLst/>
          </a:prstGeom>
        </p:spPr>
      </p:pic>
      <p:pic>
        <p:nvPicPr>
          <p:cNvPr id="12" name="Grafik 11">
            <a:extLst>
              <a:ext uri="{FF2B5EF4-FFF2-40B4-BE49-F238E27FC236}">
                <a16:creationId xmlns:a16="http://schemas.microsoft.com/office/drawing/2014/main" id="{723B9A12-285F-4F8E-BFF4-CA18B6F35139}"/>
              </a:ext>
            </a:extLst>
          </p:cNvPr>
          <p:cNvPicPr>
            <a:picLocks noChangeAspect="1"/>
          </p:cNvPicPr>
          <p:nvPr/>
        </p:nvPicPr>
        <p:blipFill>
          <a:blip r:embed="rId3"/>
          <a:stretch>
            <a:fillRect/>
          </a:stretch>
        </p:blipFill>
        <p:spPr>
          <a:xfrm>
            <a:off x="3552469" y="4617591"/>
            <a:ext cx="5087060" cy="943107"/>
          </a:xfrm>
          <a:prstGeom prst="rect">
            <a:avLst/>
          </a:prstGeom>
        </p:spPr>
      </p:pic>
    </p:spTree>
    <p:extLst>
      <p:ext uri="{BB962C8B-B14F-4D97-AF65-F5344CB8AC3E}">
        <p14:creationId xmlns:p14="http://schemas.microsoft.com/office/powerpoint/2010/main" val="411341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F6A3FA-0151-4A8F-8ABF-FA8C3BA73DAA}"/>
              </a:ext>
            </a:extLst>
          </p:cNvPr>
          <p:cNvSpPr>
            <a:spLocks noGrp="1"/>
          </p:cNvSpPr>
          <p:nvPr>
            <p:ph type="title"/>
          </p:nvPr>
        </p:nvSpPr>
        <p:spPr/>
        <p:txBody>
          <a:bodyPr/>
          <a:lstStyle/>
          <a:p>
            <a:r>
              <a:rPr lang="de-DE" dirty="0"/>
              <a:t>Anwender Session II – Ersteinrichtung und Flashen - </a:t>
            </a:r>
            <a:r>
              <a:rPr lang="de-DE" dirty="0" err="1"/>
              <a:t>Menuconfig</a:t>
            </a:r>
            <a:endParaRPr lang="de-DE" dirty="0"/>
          </a:p>
        </p:txBody>
      </p:sp>
      <p:sp>
        <p:nvSpPr>
          <p:cNvPr id="5" name="Textplatzhalter 4">
            <a:extLst>
              <a:ext uri="{FF2B5EF4-FFF2-40B4-BE49-F238E27FC236}">
                <a16:creationId xmlns:a16="http://schemas.microsoft.com/office/drawing/2014/main" id="{1B711FCE-C7F5-418A-94EF-FE9B695BB2B5}"/>
              </a:ext>
            </a:extLst>
          </p:cNvPr>
          <p:cNvSpPr>
            <a:spLocks noGrp="1"/>
          </p:cNvSpPr>
          <p:nvPr>
            <p:ph type="body" sz="quarter" idx="13"/>
          </p:nvPr>
        </p:nvSpPr>
        <p:spPr/>
        <p:txBody>
          <a:bodyPr/>
          <a:lstStyle/>
          <a:p>
            <a:r>
              <a:rPr lang="de-DE" dirty="0"/>
              <a:t>Zunächst muss die Software auf dem eigenen Rechner</a:t>
            </a:r>
            <a:br>
              <a:rPr lang="de-DE" dirty="0"/>
            </a:br>
            <a:r>
              <a:rPr lang="de-DE" dirty="0"/>
              <a:t>kompiliert werden</a:t>
            </a:r>
          </a:p>
          <a:p>
            <a:r>
              <a:rPr lang="de-DE" dirty="0"/>
              <a:t>Starten des Terminals (CMD/PowerShell) </a:t>
            </a:r>
          </a:p>
          <a:p>
            <a:r>
              <a:rPr lang="de-DE" dirty="0"/>
              <a:t>cd in das Repository der Gateway Software</a:t>
            </a:r>
          </a:p>
          <a:p>
            <a:r>
              <a:rPr lang="de-DE" dirty="0" err="1"/>
              <a:t>Esp-idf</a:t>
            </a:r>
            <a:r>
              <a:rPr lang="de-DE" dirty="0"/>
              <a:t> Starten (Muss dafür installiert und vollständig </a:t>
            </a:r>
            <a:br>
              <a:rPr lang="de-DE" dirty="0"/>
            </a:br>
            <a:r>
              <a:rPr lang="de-DE" dirty="0"/>
              <a:t>konfiguriert sein)</a:t>
            </a:r>
          </a:p>
          <a:p>
            <a:pPr lvl="1"/>
            <a:r>
              <a:rPr lang="de-DE" dirty="0"/>
              <a:t>Weitere Informationen:</a:t>
            </a:r>
            <a:br>
              <a:rPr lang="de-DE" dirty="0"/>
            </a:br>
            <a:r>
              <a:rPr lang="de-DE" dirty="0"/>
              <a:t> </a:t>
            </a:r>
            <a:r>
              <a:rPr lang="de-DE" dirty="0">
                <a:hlinkClick r:id="rId2"/>
              </a:rPr>
              <a:t>https://docs.espressif.com/projects/esp-idf/en/latest/esp32s2/get-started/#step-4-set-up-the-environment-variables</a:t>
            </a:r>
            <a:endParaRPr lang="de-DE" dirty="0"/>
          </a:p>
          <a:p>
            <a:endParaRPr lang="de-DE" dirty="0"/>
          </a:p>
        </p:txBody>
      </p:sp>
      <p:sp>
        <p:nvSpPr>
          <p:cNvPr id="6" name="Textfeld 5">
            <a:extLst>
              <a:ext uri="{FF2B5EF4-FFF2-40B4-BE49-F238E27FC236}">
                <a16:creationId xmlns:a16="http://schemas.microsoft.com/office/drawing/2014/main" id="{CD54D807-E644-4500-ADF8-0E2C39D78689}"/>
              </a:ext>
            </a:extLst>
          </p:cNvPr>
          <p:cNvSpPr txBox="1"/>
          <p:nvPr/>
        </p:nvSpPr>
        <p:spPr>
          <a:xfrm>
            <a:off x="8371114" y="108023"/>
            <a:ext cx="3820886" cy="307777"/>
          </a:xfrm>
          <a:prstGeom prst="rect">
            <a:avLst/>
          </a:prstGeom>
          <a:noFill/>
        </p:spPr>
        <p:txBody>
          <a:bodyPr wrap="square" lIns="0" tIns="0" rIns="0" bIns="0" rtlCol="0">
            <a:spAutoFit/>
          </a:bodyPr>
          <a:lstStyle/>
          <a:p>
            <a:r>
              <a:rPr lang="de-DE" sz="1000" dirty="0"/>
              <a:t>Alle hier gezeigten Befehle werden in Windows </a:t>
            </a:r>
            <a:r>
              <a:rPr lang="de-DE" sz="1000" dirty="0" err="1"/>
              <a:t>Powershell</a:t>
            </a:r>
            <a:r>
              <a:rPr lang="de-DE" sz="1000" dirty="0"/>
              <a:t> bzw. Windows Terminal ausgeführt</a:t>
            </a:r>
          </a:p>
        </p:txBody>
      </p:sp>
      <p:pic>
        <p:nvPicPr>
          <p:cNvPr id="8" name="Grafik 7">
            <a:extLst>
              <a:ext uri="{FF2B5EF4-FFF2-40B4-BE49-F238E27FC236}">
                <a16:creationId xmlns:a16="http://schemas.microsoft.com/office/drawing/2014/main" id="{C44EDA4D-E8B1-4ADA-8210-0A3AE7AEED7D}"/>
              </a:ext>
            </a:extLst>
          </p:cNvPr>
          <p:cNvPicPr>
            <a:picLocks noChangeAspect="1"/>
          </p:cNvPicPr>
          <p:nvPr/>
        </p:nvPicPr>
        <p:blipFill>
          <a:blip r:embed="rId3"/>
          <a:stretch>
            <a:fillRect/>
          </a:stretch>
        </p:blipFill>
        <p:spPr>
          <a:xfrm>
            <a:off x="6544491" y="818230"/>
            <a:ext cx="5263509" cy="948038"/>
          </a:xfrm>
          <a:prstGeom prst="rect">
            <a:avLst/>
          </a:prstGeom>
        </p:spPr>
      </p:pic>
      <p:pic>
        <p:nvPicPr>
          <p:cNvPr id="3" name="Grafik 2">
            <a:extLst>
              <a:ext uri="{FF2B5EF4-FFF2-40B4-BE49-F238E27FC236}">
                <a16:creationId xmlns:a16="http://schemas.microsoft.com/office/drawing/2014/main" id="{950F21FC-EB1E-40F5-A29A-91E8B49F3481}"/>
              </a:ext>
            </a:extLst>
          </p:cNvPr>
          <p:cNvPicPr>
            <a:picLocks noChangeAspect="1"/>
          </p:cNvPicPr>
          <p:nvPr/>
        </p:nvPicPr>
        <p:blipFill>
          <a:blip r:embed="rId4"/>
          <a:stretch>
            <a:fillRect/>
          </a:stretch>
        </p:blipFill>
        <p:spPr>
          <a:xfrm>
            <a:off x="6544491" y="1816449"/>
            <a:ext cx="1238250" cy="790575"/>
          </a:xfrm>
          <a:prstGeom prst="rect">
            <a:avLst/>
          </a:prstGeom>
        </p:spPr>
      </p:pic>
    </p:spTree>
    <p:extLst>
      <p:ext uri="{BB962C8B-B14F-4D97-AF65-F5344CB8AC3E}">
        <p14:creationId xmlns:p14="http://schemas.microsoft.com/office/powerpoint/2010/main" val="4083193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F6A3FA-0151-4A8F-8ABF-FA8C3BA73DAA}"/>
              </a:ext>
            </a:extLst>
          </p:cNvPr>
          <p:cNvSpPr>
            <a:spLocks noGrp="1"/>
          </p:cNvSpPr>
          <p:nvPr>
            <p:ph type="title"/>
          </p:nvPr>
        </p:nvSpPr>
        <p:spPr/>
        <p:txBody>
          <a:bodyPr/>
          <a:lstStyle/>
          <a:p>
            <a:r>
              <a:rPr lang="de-DE" dirty="0"/>
              <a:t>Anwender Session II – Ersteinrichtung und Flashen - </a:t>
            </a:r>
            <a:r>
              <a:rPr lang="de-DE" dirty="0" err="1"/>
              <a:t>Menuconfig</a:t>
            </a:r>
            <a:endParaRPr lang="de-DE" dirty="0"/>
          </a:p>
        </p:txBody>
      </p:sp>
      <p:sp>
        <p:nvSpPr>
          <p:cNvPr id="5" name="Textplatzhalter 4">
            <a:extLst>
              <a:ext uri="{FF2B5EF4-FFF2-40B4-BE49-F238E27FC236}">
                <a16:creationId xmlns:a16="http://schemas.microsoft.com/office/drawing/2014/main" id="{1B711FCE-C7F5-418A-94EF-FE9B695BB2B5}"/>
              </a:ext>
            </a:extLst>
          </p:cNvPr>
          <p:cNvSpPr>
            <a:spLocks noGrp="1"/>
          </p:cNvSpPr>
          <p:nvPr>
            <p:ph type="body" sz="quarter" idx="13"/>
          </p:nvPr>
        </p:nvSpPr>
        <p:spPr/>
        <p:txBody>
          <a:bodyPr/>
          <a:lstStyle/>
          <a:p>
            <a:r>
              <a:rPr lang="de-DE" dirty="0"/>
              <a:t>Es gibt 3 unterschiedliche Konfigurationen für die Gateways (Analog, Temperatur, Digital)</a:t>
            </a:r>
          </a:p>
          <a:p>
            <a:pPr lvl="1"/>
            <a:r>
              <a:rPr lang="de-DE" dirty="0" err="1"/>
              <a:t>sdkconfig.aio</a:t>
            </a:r>
            <a:endParaRPr lang="de-DE" dirty="0"/>
          </a:p>
          <a:p>
            <a:pPr lvl="1"/>
            <a:r>
              <a:rPr lang="de-DE" dirty="0" err="1"/>
              <a:t>sdkconfig.tmp</a:t>
            </a:r>
            <a:endParaRPr lang="de-DE" dirty="0"/>
          </a:p>
          <a:p>
            <a:pPr lvl="1"/>
            <a:r>
              <a:rPr lang="de-DE" dirty="0" err="1"/>
              <a:t>sdkconfig.dio</a:t>
            </a:r>
            <a:endParaRPr lang="de-DE" dirty="0"/>
          </a:p>
          <a:p>
            <a:r>
              <a:rPr lang="de-DE" dirty="0"/>
              <a:t>Zur Auswahl eine Konfiguration kopieren und in </a:t>
            </a:r>
            <a:r>
              <a:rPr lang="de-DE" dirty="0" err="1"/>
              <a:t>sdkconfig</a:t>
            </a:r>
            <a:r>
              <a:rPr lang="de-DE" dirty="0"/>
              <a:t> umbenennen. </a:t>
            </a:r>
          </a:p>
          <a:p>
            <a:r>
              <a:rPr lang="de-DE" dirty="0"/>
              <a:t>Anschließend Konfiguration in </a:t>
            </a:r>
            <a:r>
              <a:rPr lang="de-DE" dirty="0" err="1"/>
              <a:t>menuconfig</a:t>
            </a:r>
            <a:r>
              <a:rPr lang="de-DE" dirty="0"/>
              <a:t> überprüfen (!Wichtig!)</a:t>
            </a:r>
          </a:p>
          <a:p>
            <a:endParaRPr lang="de-DE" dirty="0"/>
          </a:p>
          <a:p>
            <a:endParaRPr lang="de-DE" dirty="0"/>
          </a:p>
          <a:p>
            <a:endParaRPr lang="de-DE" dirty="0"/>
          </a:p>
          <a:p>
            <a:endParaRPr lang="de-DE" dirty="0"/>
          </a:p>
          <a:p>
            <a:endParaRPr lang="de-DE" dirty="0"/>
          </a:p>
          <a:p>
            <a:r>
              <a:rPr lang="de-DE" dirty="0"/>
              <a:t>Wenn alles korrekt ist kann das </a:t>
            </a:r>
            <a:r>
              <a:rPr lang="de-DE" dirty="0" err="1"/>
              <a:t>menuconfig</a:t>
            </a:r>
            <a:r>
              <a:rPr lang="de-DE" dirty="0"/>
              <a:t> Menü mit </a:t>
            </a:r>
            <a:r>
              <a:rPr lang="de-DE" dirty="0" err="1"/>
              <a:t>Esc</a:t>
            </a:r>
            <a:r>
              <a:rPr lang="de-DE" dirty="0"/>
              <a:t> verlassen werden. </a:t>
            </a:r>
          </a:p>
        </p:txBody>
      </p:sp>
      <p:sp>
        <p:nvSpPr>
          <p:cNvPr id="6" name="Textfeld 5">
            <a:extLst>
              <a:ext uri="{FF2B5EF4-FFF2-40B4-BE49-F238E27FC236}">
                <a16:creationId xmlns:a16="http://schemas.microsoft.com/office/drawing/2014/main" id="{CD54D807-E644-4500-ADF8-0E2C39D78689}"/>
              </a:ext>
            </a:extLst>
          </p:cNvPr>
          <p:cNvSpPr txBox="1"/>
          <p:nvPr/>
        </p:nvSpPr>
        <p:spPr>
          <a:xfrm>
            <a:off x="8371114" y="108023"/>
            <a:ext cx="3820886" cy="307777"/>
          </a:xfrm>
          <a:prstGeom prst="rect">
            <a:avLst/>
          </a:prstGeom>
          <a:noFill/>
        </p:spPr>
        <p:txBody>
          <a:bodyPr wrap="square" lIns="0" tIns="0" rIns="0" bIns="0" rtlCol="0">
            <a:spAutoFit/>
          </a:bodyPr>
          <a:lstStyle/>
          <a:p>
            <a:r>
              <a:rPr lang="de-DE" sz="1000" dirty="0"/>
              <a:t>Alle hier gezeigten Befehle werden in Windows </a:t>
            </a:r>
            <a:r>
              <a:rPr lang="de-DE" sz="1000" dirty="0" err="1"/>
              <a:t>Powershell</a:t>
            </a:r>
            <a:r>
              <a:rPr lang="de-DE" sz="1000" dirty="0"/>
              <a:t> bzw. Windows Terminal ausgeführt</a:t>
            </a:r>
          </a:p>
        </p:txBody>
      </p:sp>
      <p:pic>
        <p:nvPicPr>
          <p:cNvPr id="14" name="Grafik 13">
            <a:extLst>
              <a:ext uri="{FF2B5EF4-FFF2-40B4-BE49-F238E27FC236}">
                <a16:creationId xmlns:a16="http://schemas.microsoft.com/office/drawing/2014/main" id="{15E20942-9380-4787-AFEF-D1E56590CF93}"/>
              </a:ext>
            </a:extLst>
          </p:cNvPr>
          <p:cNvPicPr>
            <a:picLocks noChangeAspect="1"/>
          </p:cNvPicPr>
          <p:nvPr/>
        </p:nvPicPr>
        <p:blipFill>
          <a:blip r:embed="rId2"/>
          <a:stretch>
            <a:fillRect/>
          </a:stretch>
        </p:blipFill>
        <p:spPr>
          <a:xfrm>
            <a:off x="7761352" y="2494726"/>
            <a:ext cx="4183179" cy="282466"/>
          </a:xfrm>
          <a:prstGeom prst="rect">
            <a:avLst/>
          </a:prstGeom>
        </p:spPr>
      </p:pic>
      <p:pic>
        <p:nvPicPr>
          <p:cNvPr id="16" name="Grafik 15">
            <a:extLst>
              <a:ext uri="{FF2B5EF4-FFF2-40B4-BE49-F238E27FC236}">
                <a16:creationId xmlns:a16="http://schemas.microsoft.com/office/drawing/2014/main" id="{7049C837-D5F3-4DDF-A922-B39A719EA3F0}"/>
              </a:ext>
            </a:extLst>
          </p:cNvPr>
          <p:cNvPicPr>
            <a:picLocks noChangeAspect="1"/>
          </p:cNvPicPr>
          <p:nvPr/>
        </p:nvPicPr>
        <p:blipFill>
          <a:blip r:embed="rId3"/>
          <a:stretch>
            <a:fillRect/>
          </a:stretch>
        </p:blipFill>
        <p:spPr>
          <a:xfrm>
            <a:off x="710549" y="2913728"/>
            <a:ext cx="4520029" cy="298024"/>
          </a:xfrm>
          <a:prstGeom prst="rect">
            <a:avLst/>
          </a:prstGeom>
        </p:spPr>
      </p:pic>
      <p:pic>
        <p:nvPicPr>
          <p:cNvPr id="18" name="Grafik 17">
            <a:extLst>
              <a:ext uri="{FF2B5EF4-FFF2-40B4-BE49-F238E27FC236}">
                <a16:creationId xmlns:a16="http://schemas.microsoft.com/office/drawing/2014/main" id="{805C75D1-AA2E-4007-A3AE-8F39AAB046D7}"/>
              </a:ext>
            </a:extLst>
          </p:cNvPr>
          <p:cNvPicPr>
            <a:picLocks noChangeAspect="1"/>
          </p:cNvPicPr>
          <p:nvPr/>
        </p:nvPicPr>
        <p:blipFill>
          <a:blip r:embed="rId4"/>
          <a:stretch>
            <a:fillRect/>
          </a:stretch>
        </p:blipFill>
        <p:spPr>
          <a:xfrm>
            <a:off x="710549" y="3295560"/>
            <a:ext cx="1730851" cy="1234172"/>
          </a:xfrm>
          <a:prstGeom prst="rect">
            <a:avLst/>
          </a:prstGeom>
        </p:spPr>
      </p:pic>
      <p:pic>
        <p:nvPicPr>
          <p:cNvPr id="20" name="Grafik 19">
            <a:extLst>
              <a:ext uri="{FF2B5EF4-FFF2-40B4-BE49-F238E27FC236}">
                <a16:creationId xmlns:a16="http://schemas.microsoft.com/office/drawing/2014/main" id="{117D5FB7-9BC2-451D-A575-1E740FB66C8F}"/>
              </a:ext>
            </a:extLst>
          </p:cNvPr>
          <p:cNvPicPr>
            <a:picLocks noChangeAspect="1"/>
          </p:cNvPicPr>
          <p:nvPr/>
        </p:nvPicPr>
        <p:blipFill>
          <a:blip r:embed="rId5"/>
          <a:stretch>
            <a:fillRect/>
          </a:stretch>
        </p:blipFill>
        <p:spPr>
          <a:xfrm>
            <a:off x="2564265" y="3279967"/>
            <a:ext cx="3915321" cy="971686"/>
          </a:xfrm>
          <a:prstGeom prst="rect">
            <a:avLst/>
          </a:prstGeom>
        </p:spPr>
      </p:pic>
      <p:sp>
        <p:nvSpPr>
          <p:cNvPr id="21" name="Textfeld 20">
            <a:extLst>
              <a:ext uri="{FF2B5EF4-FFF2-40B4-BE49-F238E27FC236}">
                <a16:creationId xmlns:a16="http://schemas.microsoft.com/office/drawing/2014/main" id="{91AB2D1B-72E7-4961-AE4B-B2F7E933D323}"/>
              </a:ext>
            </a:extLst>
          </p:cNvPr>
          <p:cNvSpPr txBox="1"/>
          <p:nvPr/>
        </p:nvSpPr>
        <p:spPr>
          <a:xfrm>
            <a:off x="7047410" y="3414227"/>
            <a:ext cx="3350623" cy="861774"/>
          </a:xfrm>
          <a:prstGeom prst="rect">
            <a:avLst/>
          </a:prstGeom>
          <a:noFill/>
        </p:spPr>
        <p:txBody>
          <a:bodyPr wrap="square" lIns="0" tIns="0" rIns="0" bIns="0" rtlCol="0">
            <a:spAutoFit/>
          </a:bodyPr>
          <a:lstStyle/>
          <a:p>
            <a:r>
              <a:rPr lang="de-DE" sz="1400" dirty="0"/>
              <a:t>Es wurde die analoge Konfiguration kopiert </a:t>
            </a:r>
            <a:r>
              <a:rPr lang="de-DE" sz="1400" dirty="0">
                <a:sym typeface="Wingdings" panose="05000000000000000000" pitchFamily="2" charset="2"/>
              </a:rPr>
              <a:t> in der Klammer wird Analog angezeigt  Alles korrekt. </a:t>
            </a:r>
            <a:br>
              <a:rPr lang="de-DE" sz="1400" dirty="0">
                <a:sym typeface="Wingdings" panose="05000000000000000000" pitchFamily="2" charset="2"/>
              </a:rPr>
            </a:br>
            <a:r>
              <a:rPr lang="de-DE" sz="1400" dirty="0">
                <a:sym typeface="Wingdings" panose="05000000000000000000" pitchFamily="2" charset="2"/>
              </a:rPr>
              <a:t>Menu kann mit </a:t>
            </a:r>
            <a:r>
              <a:rPr lang="de-DE" sz="1400" dirty="0" err="1">
                <a:sym typeface="Wingdings" panose="05000000000000000000" pitchFamily="2" charset="2"/>
              </a:rPr>
              <a:t>Esc</a:t>
            </a:r>
            <a:r>
              <a:rPr lang="de-DE" sz="1400" dirty="0">
                <a:sym typeface="Wingdings" panose="05000000000000000000" pitchFamily="2" charset="2"/>
              </a:rPr>
              <a:t> verlassen werden.</a:t>
            </a:r>
            <a:endParaRPr lang="de-DE" sz="1400" dirty="0"/>
          </a:p>
        </p:txBody>
      </p:sp>
      <p:cxnSp>
        <p:nvCxnSpPr>
          <p:cNvPr id="26" name="Gerade Verbindung mit Pfeil 25">
            <a:extLst>
              <a:ext uri="{FF2B5EF4-FFF2-40B4-BE49-F238E27FC236}">
                <a16:creationId xmlns:a16="http://schemas.microsoft.com/office/drawing/2014/main" id="{A4F1435C-D925-4FBA-8005-120F762F9152}"/>
              </a:ext>
            </a:extLst>
          </p:cNvPr>
          <p:cNvCxnSpPr>
            <a:cxnSpLocks/>
          </p:cNvCxnSpPr>
          <p:nvPr/>
        </p:nvCxnSpPr>
        <p:spPr>
          <a:xfrm flipH="1" flipV="1">
            <a:off x="5675811" y="3603638"/>
            <a:ext cx="1195252" cy="24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523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F6A3FA-0151-4A8F-8ABF-FA8C3BA73DAA}"/>
              </a:ext>
            </a:extLst>
          </p:cNvPr>
          <p:cNvSpPr>
            <a:spLocks noGrp="1"/>
          </p:cNvSpPr>
          <p:nvPr>
            <p:ph type="title"/>
          </p:nvPr>
        </p:nvSpPr>
        <p:spPr/>
        <p:txBody>
          <a:bodyPr/>
          <a:lstStyle/>
          <a:p>
            <a:r>
              <a:rPr lang="de-DE" dirty="0"/>
              <a:t>Anwender Session II – Ersteinrichtung und Flashen – </a:t>
            </a:r>
            <a:r>
              <a:rPr lang="de-DE" dirty="0" err="1"/>
              <a:t>Build</a:t>
            </a:r>
            <a:r>
              <a:rPr lang="de-DE" dirty="0"/>
              <a:t> / Anschließen des </a:t>
            </a:r>
            <a:r>
              <a:rPr lang="de-DE" dirty="0" err="1"/>
              <a:t>Programmers</a:t>
            </a:r>
            <a:endParaRPr lang="de-DE" dirty="0"/>
          </a:p>
        </p:txBody>
      </p:sp>
      <p:sp>
        <p:nvSpPr>
          <p:cNvPr id="5" name="Textplatzhalter 4">
            <a:extLst>
              <a:ext uri="{FF2B5EF4-FFF2-40B4-BE49-F238E27FC236}">
                <a16:creationId xmlns:a16="http://schemas.microsoft.com/office/drawing/2014/main" id="{1B711FCE-C7F5-418A-94EF-FE9B695BB2B5}"/>
              </a:ext>
            </a:extLst>
          </p:cNvPr>
          <p:cNvSpPr>
            <a:spLocks noGrp="1"/>
          </p:cNvSpPr>
          <p:nvPr>
            <p:ph type="body" sz="quarter" idx="13"/>
          </p:nvPr>
        </p:nvSpPr>
        <p:spPr/>
        <p:txBody>
          <a:bodyPr/>
          <a:lstStyle/>
          <a:p>
            <a:r>
              <a:rPr lang="de-DE" dirty="0"/>
              <a:t>Der Code kann nun mit der ausgewählten Konfiguration kompiliert werden</a:t>
            </a:r>
          </a:p>
          <a:p>
            <a:pPr lvl="1"/>
            <a:r>
              <a:rPr lang="de-DE" dirty="0"/>
              <a:t>idf.py </a:t>
            </a:r>
            <a:r>
              <a:rPr lang="de-DE" dirty="0" err="1"/>
              <a:t>build</a:t>
            </a:r>
            <a:r>
              <a:rPr lang="de-DE" dirty="0"/>
              <a:t> </a:t>
            </a:r>
          </a:p>
          <a:p>
            <a:endParaRPr lang="de-DE" dirty="0"/>
          </a:p>
          <a:p>
            <a:r>
              <a:rPr lang="de-DE" dirty="0" err="1"/>
              <a:t>Programmer</a:t>
            </a:r>
            <a:endParaRPr lang="de-DE" dirty="0"/>
          </a:p>
          <a:p>
            <a:pPr lvl="1"/>
            <a:r>
              <a:rPr lang="de-DE" dirty="0"/>
              <a:t>6-Poliges Kabel </a:t>
            </a:r>
            <a:r>
              <a:rPr lang="de-DE" dirty="0">
                <a:sym typeface="Wingdings" panose="05000000000000000000" pitchFamily="2" charset="2"/>
              </a:rPr>
              <a:t> Flashen</a:t>
            </a:r>
          </a:p>
          <a:p>
            <a:pPr lvl="1"/>
            <a:r>
              <a:rPr lang="de-DE" dirty="0">
                <a:sym typeface="Wingdings" panose="05000000000000000000" pitchFamily="2" charset="2"/>
              </a:rPr>
              <a:t>8-Poliges Kabel  JTAG (Kann für das inline Debugging des ESPs verwendet werden)</a:t>
            </a:r>
          </a:p>
          <a:p>
            <a:pPr lvl="1"/>
            <a:r>
              <a:rPr lang="de-DE" dirty="0">
                <a:sym typeface="Wingdings" panose="05000000000000000000" pitchFamily="2" charset="2"/>
              </a:rPr>
              <a:t>Das 6-polige Kabel muss so angeschlossen werden, dass die Pinbelegung auf dem Gateway und </a:t>
            </a:r>
            <a:r>
              <a:rPr lang="de-DE" dirty="0" err="1">
                <a:sym typeface="Wingdings" panose="05000000000000000000" pitchFamily="2" charset="2"/>
              </a:rPr>
              <a:t>Programmer</a:t>
            </a:r>
            <a:r>
              <a:rPr lang="de-DE" dirty="0">
                <a:sym typeface="Wingdings" panose="05000000000000000000" pitchFamily="2" charset="2"/>
              </a:rPr>
              <a:t> gleich ist!</a:t>
            </a:r>
          </a:p>
          <a:p>
            <a:pPr lvl="2"/>
            <a:r>
              <a:rPr lang="de-DE" dirty="0">
                <a:sym typeface="Wingdings" panose="05000000000000000000" pitchFamily="2" charset="2"/>
              </a:rPr>
              <a:t>Platinen von unten vergleichen. Die eckigen Lötstellen markieren jeweils PIN 1 </a:t>
            </a:r>
          </a:p>
          <a:p>
            <a:pPr lvl="2"/>
            <a:r>
              <a:rPr lang="de-DE" dirty="0">
                <a:sym typeface="Wingdings" panose="05000000000000000000" pitchFamily="2" charset="2"/>
              </a:rPr>
              <a:t>Von oben lässt sich PIN 1 durch die Unterbrechung im weißen Rahmen erkennen </a:t>
            </a:r>
            <a:endParaRPr lang="de-DE" dirty="0"/>
          </a:p>
        </p:txBody>
      </p:sp>
      <p:sp>
        <p:nvSpPr>
          <p:cNvPr id="6" name="Textfeld 5">
            <a:extLst>
              <a:ext uri="{FF2B5EF4-FFF2-40B4-BE49-F238E27FC236}">
                <a16:creationId xmlns:a16="http://schemas.microsoft.com/office/drawing/2014/main" id="{CD54D807-E644-4500-ADF8-0E2C39D78689}"/>
              </a:ext>
            </a:extLst>
          </p:cNvPr>
          <p:cNvSpPr txBox="1"/>
          <p:nvPr/>
        </p:nvSpPr>
        <p:spPr>
          <a:xfrm>
            <a:off x="8371114" y="108023"/>
            <a:ext cx="3820886" cy="307777"/>
          </a:xfrm>
          <a:prstGeom prst="rect">
            <a:avLst/>
          </a:prstGeom>
          <a:noFill/>
        </p:spPr>
        <p:txBody>
          <a:bodyPr wrap="square" lIns="0" tIns="0" rIns="0" bIns="0" rtlCol="0">
            <a:spAutoFit/>
          </a:bodyPr>
          <a:lstStyle/>
          <a:p>
            <a:r>
              <a:rPr lang="de-DE" sz="1000" dirty="0"/>
              <a:t>Alle hier gezeigten Befehle werden in Windows </a:t>
            </a:r>
            <a:r>
              <a:rPr lang="de-DE" sz="1000" dirty="0" err="1"/>
              <a:t>Powershell</a:t>
            </a:r>
            <a:r>
              <a:rPr lang="de-DE" sz="1000" dirty="0"/>
              <a:t> bzw. Windows Terminal ausgeführt</a:t>
            </a:r>
          </a:p>
        </p:txBody>
      </p:sp>
      <p:pic>
        <p:nvPicPr>
          <p:cNvPr id="3" name="Grafik 2">
            <a:extLst>
              <a:ext uri="{FF2B5EF4-FFF2-40B4-BE49-F238E27FC236}">
                <a16:creationId xmlns:a16="http://schemas.microsoft.com/office/drawing/2014/main" id="{505492AB-FE6C-46BA-BED5-D750A9E64039}"/>
              </a:ext>
            </a:extLst>
          </p:cNvPr>
          <p:cNvPicPr>
            <a:picLocks noChangeAspect="1"/>
          </p:cNvPicPr>
          <p:nvPr/>
        </p:nvPicPr>
        <p:blipFill>
          <a:blip r:embed="rId2"/>
          <a:stretch>
            <a:fillRect/>
          </a:stretch>
        </p:blipFill>
        <p:spPr>
          <a:xfrm>
            <a:off x="6459582" y="1143000"/>
            <a:ext cx="5348417" cy="323393"/>
          </a:xfrm>
          <a:prstGeom prst="rect">
            <a:avLst/>
          </a:prstGeom>
        </p:spPr>
      </p:pic>
      <p:pic>
        <p:nvPicPr>
          <p:cNvPr id="9" name="Grafik 8">
            <a:extLst>
              <a:ext uri="{FF2B5EF4-FFF2-40B4-BE49-F238E27FC236}">
                <a16:creationId xmlns:a16="http://schemas.microsoft.com/office/drawing/2014/main" id="{80B853CA-3C32-4398-BB1D-368D0E898CF8}"/>
              </a:ext>
            </a:extLst>
          </p:cNvPr>
          <p:cNvPicPr>
            <a:picLocks noChangeAspect="1"/>
          </p:cNvPicPr>
          <p:nvPr/>
        </p:nvPicPr>
        <p:blipFill rotWithShape="1">
          <a:blip r:embed="rId3"/>
          <a:srcRect l="10131" t="26185" r="14306" b="16418"/>
          <a:stretch/>
        </p:blipFill>
        <p:spPr>
          <a:xfrm>
            <a:off x="3238500" y="3848765"/>
            <a:ext cx="4242285" cy="2416789"/>
          </a:xfrm>
          <a:prstGeom prst="rect">
            <a:avLst/>
          </a:prstGeom>
        </p:spPr>
      </p:pic>
      <p:pic>
        <p:nvPicPr>
          <p:cNvPr id="11" name="Grafik 10">
            <a:extLst>
              <a:ext uri="{FF2B5EF4-FFF2-40B4-BE49-F238E27FC236}">
                <a16:creationId xmlns:a16="http://schemas.microsoft.com/office/drawing/2014/main" id="{4E7D50D2-7E25-4CE9-B991-2FB9A914AEFA}"/>
              </a:ext>
            </a:extLst>
          </p:cNvPr>
          <p:cNvPicPr>
            <a:picLocks noChangeAspect="1"/>
          </p:cNvPicPr>
          <p:nvPr/>
        </p:nvPicPr>
        <p:blipFill rotWithShape="1">
          <a:blip r:embed="rId4"/>
          <a:srcRect l="52100" t="54199" r="29541" b="26048"/>
          <a:stretch/>
        </p:blipFill>
        <p:spPr>
          <a:xfrm>
            <a:off x="8504233" y="4290539"/>
            <a:ext cx="1259114" cy="1016000"/>
          </a:xfrm>
          <a:prstGeom prst="rect">
            <a:avLst/>
          </a:prstGeom>
        </p:spPr>
      </p:pic>
      <p:pic>
        <p:nvPicPr>
          <p:cNvPr id="13" name="Grafik 12" descr="Ein Bild, das Karte enthält.&#10;&#10;Automatisch generierte Beschreibung">
            <a:extLst>
              <a:ext uri="{FF2B5EF4-FFF2-40B4-BE49-F238E27FC236}">
                <a16:creationId xmlns:a16="http://schemas.microsoft.com/office/drawing/2014/main" id="{BCC5A1BC-80AF-4BD9-A6C2-14FD42E2BF4D}"/>
              </a:ext>
            </a:extLst>
          </p:cNvPr>
          <p:cNvPicPr>
            <a:picLocks noChangeAspect="1"/>
          </p:cNvPicPr>
          <p:nvPr/>
        </p:nvPicPr>
        <p:blipFill rotWithShape="1">
          <a:blip r:embed="rId5"/>
          <a:srcRect l="6822" t="17237" r="31448" b="13504"/>
          <a:stretch/>
        </p:blipFill>
        <p:spPr>
          <a:xfrm rot="5400000">
            <a:off x="684486" y="4040579"/>
            <a:ext cx="2420202" cy="2036574"/>
          </a:xfrm>
          <a:prstGeom prst="rect">
            <a:avLst/>
          </a:prstGeom>
        </p:spPr>
      </p:pic>
      <p:sp>
        <p:nvSpPr>
          <p:cNvPr id="19" name="Freihandform: Form 18">
            <a:extLst>
              <a:ext uri="{FF2B5EF4-FFF2-40B4-BE49-F238E27FC236}">
                <a16:creationId xmlns:a16="http://schemas.microsoft.com/office/drawing/2014/main" id="{01592D0F-BE06-48E6-A5B3-261D6BE23DE5}"/>
              </a:ext>
            </a:extLst>
          </p:cNvPr>
          <p:cNvSpPr/>
          <p:nvPr/>
        </p:nvSpPr>
        <p:spPr>
          <a:xfrm>
            <a:off x="6196980" y="3445931"/>
            <a:ext cx="3035920" cy="2291887"/>
          </a:xfrm>
          <a:custGeom>
            <a:avLst/>
            <a:gdLst>
              <a:gd name="connsiteX0" fmla="*/ 184770 w 3035920"/>
              <a:gd name="connsiteY0" fmla="*/ 129119 h 2291887"/>
              <a:gd name="connsiteX1" fmla="*/ 241920 w 3035920"/>
              <a:gd name="connsiteY1" fmla="*/ 71969 h 2291887"/>
              <a:gd name="connsiteX2" fmla="*/ 2553320 w 3035920"/>
              <a:gd name="connsiteY2" fmla="*/ 65619 h 2291887"/>
              <a:gd name="connsiteX3" fmla="*/ 2185020 w 3035920"/>
              <a:gd name="connsiteY3" fmla="*/ 948269 h 2291887"/>
              <a:gd name="connsiteX4" fmla="*/ 2693020 w 3035920"/>
              <a:gd name="connsiteY4" fmla="*/ 2275419 h 2291887"/>
              <a:gd name="connsiteX5" fmla="*/ 3035920 w 3035920"/>
              <a:gd name="connsiteY5" fmla="*/ 1570569 h 229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920" h="2291887">
                <a:moveTo>
                  <a:pt x="184770" y="129119"/>
                </a:moveTo>
                <a:cubicBezTo>
                  <a:pt x="15966" y="105835"/>
                  <a:pt x="-152838" y="82552"/>
                  <a:pt x="241920" y="71969"/>
                </a:cubicBezTo>
                <a:cubicBezTo>
                  <a:pt x="636678" y="61386"/>
                  <a:pt x="2229470" y="-80431"/>
                  <a:pt x="2553320" y="65619"/>
                </a:cubicBezTo>
                <a:cubicBezTo>
                  <a:pt x="2877170" y="211669"/>
                  <a:pt x="2161737" y="579969"/>
                  <a:pt x="2185020" y="948269"/>
                </a:cubicBezTo>
                <a:cubicBezTo>
                  <a:pt x="2208303" y="1316569"/>
                  <a:pt x="2551203" y="2171702"/>
                  <a:pt x="2693020" y="2275419"/>
                </a:cubicBezTo>
                <a:cubicBezTo>
                  <a:pt x="2834837" y="2379136"/>
                  <a:pt x="2935378" y="1974852"/>
                  <a:pt x="3035920" y="157056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3" name="Gerade Verbindung mit Pfeil 22">
            <a:extLst>
              <a:ext uri="{FF2B5EF4-FFF2-40B4-BE49-F238E27FC236}">
                <a16:creationId xmlns:a16="http://schemas.microsoft.com/office/drawing/2014/main" id="{0D3F992D-472D-478C-BEC0-6F13231BD5A8}"/>
              </a:ext>
            </a:extLst>
          </p:cNvPr>
          <p:cNvCxnSpPr>
            <a:cxnSpLocks/>
          </p:cNvCxnSpPr>
          <p:nvPr/>
        </p:nvCxnSpPr>
        <p:spPr>
          <a:xfrm>
            <a:off x="7480785" y="4184772"/>
            <a:ext cx="1560139" cy="4634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65FFF108-4F3B-483D-B041-6DDD2B62D7F1}"/>
              </a:ext>
            </a:extLst>
          </p:cNvPr>
          <p:cNvSpPr txBox="1"/>
          <p:nvPr/>
        </p:nvSpPr>
        <p:spPr>
          <a:xfrm>
            <a:off x="198965" y="5091095"/>
            <a:ext cx="463550" cy="215444"/>
          </a:xfrm>
          <a:prstGeom prst="rect">
            <a:avLst/>
          </a:prstGeom>
          <a:noFill/>
        </p:spPr>
        <p:txBody>
          <a:bodyPr wrap="square" lIns="0" tIns="0" rIns="0" bIns="0" rtlCol="0">
            <a:spAutoFit/>
          </a:bodyPr>
          <a:lstStyle/>
          <a:p>
            <a:r>
              <a:rPr lang="de-DE" sz="1400" dirty="0"/>
              <a:t>Pin 1</a:t>
            </a:r>
          </a:p>
        </p:txBody>
      </p:sp>
      <p:cxnSp>
        <p:nvCxnSpPr>
          <p:cNvPr id="29" name="Gerade Verbindung mit Pfeil 28">
            <a:extLst>
              <a:ext uri="{FF2B5EF4-FFF2-40B4-BE49-F238E27FC236}">
                <a16:creationId xmlns:a16="http://schemas.microsoft.com/office/drawing/2014/main" id="{EB1DA719-9BED-49D3-8967-A799A968D0C2}"/>
              </a:ext>
            </a:extLst>
          </p:cNvPr>
          <p:cNvCxnSpPr>
            <a:stCxn id="27" idx="3"/>
          </p:cNvCxnSpPr>
          <p:nvPr/>
        </p:nvCxnSpPr>
        <p:spPr>
          <a:xfrm flipV="1">
            <a:off x="662515" y="4798539"/>
            <a:ext cx="702735" cy="400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242A554E-AE1E-479B-86CF-D70FD30D4458}"/>
              </a:ext>
            </a:extLst>
          </p:cNvPr>
          <p:cNvCxnSpPr>
            <a:cxnSpLocks/>
            <a:stCxn id="27" idx="3"/>
          </p:cNvCxnSpPr>
          <p:nvPr/>
        </p:nvCxnSpPr>
        <p:spPr>
          <a:xfrm>
            <a:off x="662515" y="5198817"/>
            <a:ext cx="1452035" cy="29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300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EF6A3FA-0151-4A8F-8ABF-FA8C3BA73DAA}"/>
              </a:ext>
            </a:extLst>
          </p:cNvPr>
          <p:cNvSpPr>
            <a:spLocks noGrp="1"/>
          </p:cNvSpPr>
          <p:nvPr>
            <p:ph type="title"/>
          </p:nvPr>
        </p:nvSpPr>
        <p:spPr/>
        <p:txBody>
          <a:bodyPr/>
          <a:lstStyle/>
          <a:p>
            <a:r>
              <a:rPr lang="de-DE" dirty="0"/>
              <a:t>Anwender Session II – Ersteinrichtung und Flashen – Flash, Monitor </a:t>
            </a:r>
          </a:p>
        </p:txBody>
      </p:sp>
      <p:sp>
        <p:nvSpPr>
          <p:cNvPr id="5" name="Textplatzhalter 4">
            <a:extLst>
              <a:ext uri="{FF2B5EF4-FFF2-40B4-BE49-F238E27FC236}">
                <a16:creationId xmlns:a16="http://schemas.microsoft.com/office/drawing/2014/main" id="{1B711FCE-C7F5-418A-94EF-FE9B695BB2B5}"/>
              </a:ext>
            </a:extLst>
          </p:cNvPr>
          <p:cNvSpPr>
            <a:spLocks noGrp="1"/>
          </p:cNvSpPr>
          <p:nvPr>
            <p:ph type="body" sz="quarter" idx="13"/>
          </p:nvPr>
        </p:nvSpPr>
        <p:spPr/>
        <p:txBody>
          <a:bodyPr/>
          <a:lstStyle/>
          <a:p>
            <a:r>
              <a:rPr lang="de-DE" dirty="0"/>
              <a:t>Gateway Flashen</a:t>
            </a:r>
          </a:p>
          <a:p>
            <a:pPr lvl="1"/>
            <a:r>
              <a:rPr lang="de-DE" dirty="0"/>
              <a:t>idf.py </a:t>
            </a:r>
            <a:r>
              <a:rPr lang="de-DE" dirty="0" err="1"/>
              <a:t>flash</a:t>
            </a:r>
            <a:endParaRPr lang="de-DE" dirty="0"/>
          </a:p>
          <a:p>
            <a:pPr lvl="1"/>
            <a:endParaRPr lang="de-DE" dirty="0"/>
          </a:p>
          <a:p>
            <a:pPr lvl="1"/>
            <a:endParaRPr lang="de-DE" dirty="0"/>
          </a:p>
          <a:p>
            <a:r>
              <a:rPr lang="de-DE" dirty="0"/>
              <a:t>Serieller Monitor (Sinnvoll zum Debugging oder zum Überprüfen ob die richtige Konfiguration </a:t>
            </a:r>
            <a:r>
              <a:rPr lang="de-DE" dirty="0" err="1"/>
              <a:t>geflasht</a:t>
            </a:r>
            <a:r>
              <a:rPr lang="de-DE" dirty="0"/>
              <a:t> ist)</a:t>
            </a:r>
          </a:p>
          <a:p>
            <a:pPr lvl="1"/>
            <a:r>
              <a:rPr lang="de-DE" dirty="0"/>
              <a:t>idf.py monitor </a:t>
            </a:r>
          </a:p>
          <a:p>
            <a:pPr lvl="1"/>
            <a:endParaRPr lang="de-DE" dirty="0"/>
          </a:p>
          <a:p>
            <a:pPr lvl="1"/>
            <a:endParaRPr lang="de-DE" dirty="0"/>
          </a:p>
          <a:p>
            <a:pPr lvl="1"/>
            <a:endParaRPr lang="de-DE" dirty="0"/>
          </a:p>
          <a:p>
            <a:pPr lvl="1"/>
            <a:endParaRPr lang="de-DE" dirty="0"/>
          </a:p>
          <a:p>
            <a:pPr lvl="1"/>
            <a:endParaRPr lang="de-DE" dirty="0"/>
          </a:p>
          <a:p>
            <a:pPr lvl="1"/>
            <a:endParaRPr lang="de-DE" dirty="0"/>
          </a:p>
          <a:p>
            <a:r>
              <a:rPr lang="de-DE" dirty="0"/>
              <a:t>Tipp! </a:t>
            </a:r>
          </a:p>
          <a:p>
            <a:pPr lvl="1"/>
            <a:r>
              <a:rPr lang="de-DE" dirty="0"/>
              <a:t>Die Befehle lassen sich auch direkt nacheinander ausführen (</a:t>
            </a:r>
            <a:r>
              <a:rPr lang="de-DE" dirty="0" err="1"/>
              <a:t>flash</a:t>
            </a:r>
            <a:r>
              <a:rPr lang="de-DE" dirty="0"/>
              <a:t> beinhaltet auch den </a:t>
            </a:r>
            <a:r>
              <a:rPr lang="de-DE" dirty="0" err="1"/>
              <a:t>build</a:t>
            </a:r>
            <a:r>
              <a:rPr lang="de-DE" dirty="0"/>
              <a:t> Befehl)</a:t>
            </a:r>
          </a:p>
          <a:p>
            <a:pPr lvl="2"/>
            <a:r>
              <a:rPr lang="de-DE" dirty="0"/>
              <a:t>idf.py </a:t>
            </a:r>
            <a:r>
              <a:rPr lang="de-DE" dirty="0" err="1"/>
              <a:t>flash</a:t>
            </a:r>
            <a:r>
              <a:rPr lang="de-DE" dirty="0"/>
              <a:t> monitor </a:t>
            </a:r>
          </a:p>
          <a:p>
            <a:pPr lvl="2"/>
            <a:r>
              <a:rPr lang="de-DE" dirty="0"/>
              <a:t>Oder idf.py </a:t>
            </a:r>
            <a:r>
              <a:rPr lang="de-DE" dirty="0" err="1"/>
              <a:t>menuconfig</a:t>
            </a:r>
            <a:r>
              <a:rPr lang="de-DE" dirty="0"/>
              <a:t> </a:t>
            </a:r>
            <a:r>
              <a:rPr lang="de-DE" dirty="0" err="1"/>
              <a:t>flash</a:t>
            </a:r>
            <a:r>
              <a:rPr lang="de-DE" dirty="0"/>
              <a:t> monitor</a:t>
            </a:r>
          </a:p>
        </p:txBody>
      </p:sp>
      <p:sp>
        <p:nvSpPr>
          <p:cNvPr id="6" name="Textfeld 5">
            <a:extLst>
              <a:ext uri="{FF2B5EF4-FFF2-40B4-BE49-F238E27FC236}">
                <a16:creationId xmlns:a16="http://schemas.microsoft.com/office/drawing/2014/main" id="{CD54D807-E644-4500-ADF8-0E2C39D78689}"/>
              </a:ext>
            </a:extLst>
          </p:cNvPr>
          <p:cNvSpPr txBox="1"/>
          <p:nvPr/>
        </p:nvSpPr>
        <p:spPr>
          <a:xfrm>
            <a:off x="8371114" y="108023"/>
            <a:ext cx="3820886" cy="307777"/>
          </a:xfrm>
          <a:prstGeom prst="rect">
            <a:avLst/>
          </a:prstGeom>
          <a:noFill/>
        </p:spPr>
        <p:txBody>
          <a:bodyPr wrap="square" lIns="0" tIns="0" rIns="0" bIns="0" rtlCol="0">
            <a:spAutoFit/>
          </a:bodyPr>
          <a:lstStyle/>
          <a:p>
            <a:r>
              <a:rPr lang="de-DE" sz="1000" dirty="0"/>
              <a:t>Alle hier gezeigten Befehle werden in Windows </a:t>
            </a:r>
            <a:r>
              <a:rPr lang="de-DE" sz="1000" dirty="0" err="1"/>
              <a:t>Powershell</a:t>
            </a:r>
            <a:r>
              <a:rPr lang="de-DE" sz="1000" dirty="0"/>
              <a:t> bzw. Windows Terminal ausgeführt</a:t>
            </a:r>
          </a:p>
        </p:txBody>
      </p:sp>
      <p:pic>
        <p:nvPicPr>
          <p:cNvPr id="7" name="Grafik 6">
            <a:extLst>
              <a:ext uri="{FF2B5EF4-FFF2-40B4-BE49-F238E27FC236}">
                <a16:creationId xmlns:a16="http://schemas.microsoft.com/office/drawing/2014/main" id="{3176B243-7D76-4AC4-B1B9-70686DFFC70C}"/>
              </a:ext>
            </a:extLst>
          </p:cNvPr>
          <p:cNvPicPr>
            <a:picLocks noChangeAspect="1"/>
          </p:cNvPicPr>
          <p:nvPr/>
        </p:nvPicPr>
        <p:blipFill>
          <a:blip r:embed="rId2"/>
          <a:stretch>
            <a:fillRect/>
          </a:stretch>
        </p:blipFill>
        <p:spPr>
          <a:xfrm>
            <a:off x="7034692" y="974710"/>
            <a:ext cx="4773308" cy="336579"/>
          </a:xfrm>
          <a:prstGeom prst="rect">
            <a:avLst/>
          </a:prstGeom>
        </p:spPr>
      </p:pic>
      <p:pic>
        <p:nvPicPr>
          <p:cNvPr id="9" name="Grafik 8">
            <a:extLst>
              <a:ext uri="{FF2B5EF4-FFF2-40B4-BE49-F238E27FC236}">
                <a16:creationId xmlns:a16="http://schemas.microsoft.com/office/drawing/2014/main" id="{764D7C1B-A0A2-4EC7-8393-9BBC9C9CE67F}"/>
              </a:ext>
            </a:extLst>
          </p:cNvPr>
          <p:cNvPicPr>
            <a:picLocks noChangeAspect="1"/>
          </p:cNvPicPr>
          <p:nvPr/>
        </p:nvPicPr>
        <p:blipFill>
          <a:blip r:embed="rId3"/>
          <a:stretch>
            <a:fillRect/>
          </a:stretch>
        </p:blipFill>
        <p:spPr>
          <a:xfrm>
            <a:off x="7034690" y="2655992"/>
            <a:ext cx="4773309" cy="278681"/>
          </a:xfrm>
          <a:prstGeom prst="rect">
            <a:avLst/>
          </a:prstGeom>
        </p:spPr>
      </p:pic>
      <p:pic>
        <p:nvPicPr>
          <p:cNvPr id="11" name="Grafik 10">
            <a:extLst>
              <a:ext uri="{FF2B5EF4-FFF2-40B4-BE49-F238E27FC236}">
                <a16:creationId xmlns:a16="http://schemas.microsoft.com/office/drawing/2014/main" id="{4E09914B-5AE0-4224-9697-80E953686600}"/>
              </a:ext>
            </a:extLst>
          </p:cNvPr>
          <p:cNvPicPr>
            <a:picLocks noChangeAspect="1"/>
          </p:cNvPicPr>
          <p:nvPr/>
        </p:nvPicPr>
        <p:blipFill>
          <a:blip r:embed="rId4"/>
          <a:stretch>
            <a:fillRect/>
          </a:stretch>
        </p:blipFill>
        <p:spPr>
          <a:xfrm>
            <a:off x="7034690" y="5455401"/>
            <a:ext cx="4773309" cy="304032"/>
          </a:xfrm>
          <a:prstGeom prst="rect">
            <a:avLst/>
          </a:prstGeom>
        </p:spPr>
      </p:pic>
      <p:sp>
        <p:nvSpPr>
          <p:cNvPr id="8" name="Textfeld 7">
            <a:extLst>
              <a:ext uri="{FF2B5EF4-FFF2-40B4-BE49-F238E27FC236}">
                <a16:creationId xmlns:a16="http://schemas.microsoft.com/office/drawing/2014/main" id="{833206E3-796E-499B-A3EB-1DFEA2476DD4}"/>
              </a:ext>
            </a:extLst>
          </p:cNvPr>
          <p:cNvSpPr txBox="1"/>
          <p:nvPr/>
        </p:nvSpPr>
        <p:spPr>
          <a:xfrm>
            <a:off x="2520950" y="3209389"/>
            <a:ext cx="4157557" cy="1077218"/>
          </a:xfrm>
          <a:prstGeom prst="rect">
            <a:avLst/>
          </a:prstGeom>
          <a:noFill/>
        </p:spPr>
        <p:txBody>
          <a:bodyPr wrap="square" lIns="0" tIns="0" rIns="0" bIns="0" rtlCol="0">
            <a:spAutoFit/>
          </a:bodyPr>
          <a:lstStyle/>
          <a:p>
            <a:r>
              <a:rPr lang="de-DE" sz="1400" dirty="0">
                <a:solidFill>
                  <a:srgbClr val="FF0000"/>
                </a:solidFill>
              </a:rPr>
              <a:t>Derzeit besteht ein Problem mit dem ESP-IDF V4.3: für das </a:t>
            </a:r>
            <a:r>
              <a:rPr lang="de-DE" sz="1400" dirty="0" err="1">
                <a:solidFill>
                  <a:srgbClr val="FF0000"/>
                </a:solidFill>
              </a:rPr>
              <a:t>flashen</a:t>
            </a:r>
            <a:r>
              <a:rPr lang="de-DE" sz="1400" dirty="0">
                <a:solidFill>
                  <a:srgbClr val="FF0000"/>
                </a:solidFill>
              </a:rPr>
              <a:t> und monitoren über den </a:t>
            </a:r>
            <a:r>
              <a:rPr lang="de-DE" sz="1400" dirty="0" err="1">
                <a:solidFill>
                  <a:srgbClr val="FF0000"/>
                </a:solidFill>
              </a:rPr>
              <a:t>Programmer</a:t>
            </a:r>
            <a:r>
              <a:rPr lang="de-DE" sz="1400" dirty="0">
                <a:solidFill>
                  <a:srgbClr val="FF0000"/>
                </a:solidFill>
              </a:rPr>
              <a:t> ist es notwendig den Port mit anzugeben. Dafür wird am ende des Befehls –p com6 angefügt. (Hier ist com6 als Platzhalter eingesetzt)</a:t>
            </a:r>
          </a:p>
        </p:txBody>
      </p:sp>
    </p:spTree>
    <p:extLst>
      <p:ext uri="{BB962C8B-B14F-4D97-AF65-F5344CB8AC3E}">
        <p14:creationId xmlns:p14="http://schemas.microsoft.com/office/powerpoint/2010/main" val="398377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4BA1-47FD-40E0-925D-BD34CD9158E4}"/>
              </a:ext>
            </a:extLst>
          </p:cNvPr>
          <p:cNvSpPr>
            <a:spLocks noGrp="1"/>
          </p:cNvSpPr>
          <p:nvPr>
            <p:ph type="title"/>
          </p:nvPr>
        </p:nvSpPr>
        <p:spPr/>
        <p:txBody>
          <a:bodyPr/>
          <a:lstStyle/>
          <a:p>
            <a:r>
              <a:rPr lang="de-DE" dirty="0"/>
              <a:t>Anwender Session III - Developer</a:t>
            </a:r>
            <a:endParaRPr lang="en-DE" dirty="0"/>
          </a:p>
        </p:txBody>
      </p:sp>
      <p:sp>
        <p:nvSpPr>
          <p:cNvPr id="3" name="Textplatzhalter 2">
            <a:extLst>
              <a:ext uri="{FF2B5EF4-FFF2-40B4-BE49-F238E27FC236}">
                <a16:creationId xmlns:a16="http://schemas.microsoft.com/office/drawing/2014/main" id="{A44323D9-F0E9-4CCF-97C6-22D5E70D7BA3}"/>
              </a:ext>
            </a:extLst>
          </p:cNvPr>
          <p:cNvSpPr>
            <a:spLocks noGrp="1"/>
          </p:cNvSpPr>
          <p:nvPr>
            <p:ph type="body" sz="quarter" idx="13"/>
          </p:nvPr>
        </p:nvSpPr>
        <p:spPr>
          <a:xfrm>
            <a:off x="383119" y="871200"/>
            <a:ext cx="9172362" cy="5292000"/>
          </a:xfrm>
        </p:spPr>
        <p:txBody>
          <a:bodyPr/>
          <a:lstStyle/>
          <a:p>
            <a:r>
              <a:rPr lang="de-DE" dirty="0"/>
              <a:t>Die Header (*.h) </a:t>
            </a:r>
            <a:r>
              <a:rPr lang="de-DE" dirty="0" err="1"/>
              <a:t>files</a:t>
            </a:r>
            <a:r>
              <a:rPr lang="de-DE" dirty="0"/>
              <a:t> im Code sind vollständig dokumentiert.</a:t>
            </a:r>
          </a:p>
          <a:p>
            <a:pPr lvl="1"/>
            <a:r>
              <a:rPr lang="de-DE" dirty="0"/>
              <a:t>Aus diesen wurde eine </a:t>
            </a:r>
            <a:r>
              <a:rPr lang="de-DE" dirty="0" err="1"/>
              <a:t>Doxygen</a:t>
            </a:r>
            <a:r>
              <a:rPr lang="de-DE" dirty="0"/>
              <a:t>-Dokumentation erstellt. </a:t>
            </a:r>
          </a:p>
          <a:p>
            <a:pPr lvl="2"/>
            <a:r>
              <a:rPr lang="de-DE" dirty="0"/>
              <a:t>Diese kann über die index.html in /</a:t>
            </a:r>
            <a:r>
              <a:rPr lang="de-DE" dirty="0" err="1"/>
              <a:t>doc</a:t>
            </a:r>
            <a:r>
              <a:rPr lang="de-DE" dirty="0"/>
              <a:t>/</a:t>
            </a:r>
            <a:r>
              <a:rPr lang="de-DE" dirty="0" err="1"/>
              <a:t>doxygen</a:t>
            </a:r>
            <a:r>
              <a:rPr lang="de-DE" dirty="0"/>
              <a:t>/</a:t>
            </a:r>
            <a:r>
              <a:rPr lang="de-DE" dirty="0" err="1"/>
              <a:t>html</a:t>
            </a:r>
            <a:r>
              <a:rPr lang="de-DE" dirty="0"/>
              <a:t>/ geöffnet werden. </a:t>
            </a:r>
          </a:p>
          <a:p>
            <a:pPr lvl="2"/>
            <a:endParaRPr lang="de-DE" dirty="0"/>
          </a:p>
          <a:p>
            <a:pPr lvl="1"/>
            <a:r>
              <a:rPr lang="de-DE" dirty="0"/>
              <a:t>In </a:t>
            </a:r>
            <a:r>
              <a:rPr lang="de-DE" dirty="0" err="1"/>
              <a:t>VSCode</a:t>
            </a:r>
            <a:r>
              <a:rPr lang="de-DE" dirty="0"/>
              <a:t> kann durch Markieren einer Funktion und dem anschließenden drücken von F12 die zugehörige Header Datei geöffnet werden. </a:t>
            </a:r>
          </a:p>
          <a:p>
            <a:pPr lvl="2"/>
            <a:r>
              <a:rPr lang="de-DE" dirty="0"/>
              <a:t>Das ist hilfreich um die Herkunft und Funktion der gewählten Funktion besser zu verstehen. </a:t>
            </a:r>
          </a:p>
          <a:p>
            <a:pPr lvl="2"/>
            <a:endParaRPr lang="de-DE" dirty="0"/>
          </a:p>
          <a:p>
            <a:r>
              <a:rPr lang="de-DE" dirty="0"/>
              <a:t>Für das hinzufügen neuer Variablen in der HTML des Konfigurators (Webinterface) ist es notwendig folgende Schritte zu beachten: </a:t>
            </a:r>
            <a:r>
              <a:rPr lang="de-DE" dirty="0">
                <a:hlinkClick r:id="rId2"/>
              </a:rPr>
              <a:t>doc/markdown/aio_configurator.md · </a:t>
            </a:r>
            <a:r>
              <a:rPr lang="de-DE" dirty="0" err="1">
                <a:hlinkClick r:id="rId2"/>
              </a:rPr>
              <a:t>master</a:t>
            </a:r>
            <a:r>
              <a:rPr lang="de-DE" dirty="0">
                <a:hlinkClick r:id="rId2"/>
              </a:rPr>
              <a:t> · EBC / </a:t>
            </a:r>
            <a:r>
              <a:rPr lang="de-DE" dirty="0" err="1">
                <a:hlinkClick r:id="rId2"/>
              </a:rPr>
              <a:t>projects</a:t>
            </a:r>
            <a:r>
              <a:rPr lang="de-DE" dirty="0">
                <a:hlinkClick r:id="rId2"/>
              </a:rPr>
              <a:t> / EBC0449_BMWi_NextGenBAT_GA / </a:t>
            </a:r>
            <a:r>
              <a:rPr lang="de-DE" dirty="0" err="1">
                <a:hlinkClick r:id="rId2"/>
              </a:rPr>
              <a:t>iot-development</a:t>
            </a:r>
            <a:r>
              <a:rPr lang="de-DE" dirty="0">
                <a:hlinkClick r:id="rId2"/>
              </a:rPr>
              <a:t> / </a:t>
            </a:r>
            <a:r>
              <a:rPr lang="de-DE" dirty="0" err="1">
                <a:hlinkClick r:id="rId2"/>
              </a:rPr>
              <a:t>iot-development.software</a:t>
            </a:r>
            <a:r>
              <a:rPr lang="de-DE" dirty="0">
                <a:hlinkClick r:id="rId2"/>
              </a:rPr>
              <a:t> / </a:t>
            </a:r>
            <a:r>
              <a:rPr lang="de-DE" dirty="0" err="1">
                <a:hlinkClick r:id="rId2"/>
              </a:rPr>
              <a:t>iot-development.software.C</a:t>
            </a:r>
            <a:r>
              <a:rPr lang="de-DE" dirty="0">
                <a:hlinkClick r:id="rId2"/>
              </a:rPr>
              <a:t> · </a:t>
            </a:r>
            <a:r>
              <a:rPr lang="de-DE" dirty="0" err="1">
                <a:hlinkClick r:id="rId2"/>
              </a:rPr>
              <a:t>GitLab</a:t>
            </a:r>
            <a:r>
              <a:rPr lang="de-DE" dirty="0">
                <a:hlinkClick r:id="rId2"/>
              </a:rPr>
              <a:t> (rwth-aachen.de)</a:t>
            </a:r>
            <a:endParaRPr lang="de-DE" dirty="0"/>
          </a:p>
        </p:txBody>
      </p:sp>
      <p:pic>
        <p:nvPicPr>
          <p:cNvPr id="5" name="Grafik 4">
            <a:extLst>
              <a:ext uri="{FF2B5EF4-FFF2-40B4-BE49-F238E27FC236}">
                <a16:creationId xmlns:a16="http://schemas.microsoft.com/office/drawing/2014/main" id="{D029073C-A1A6-443E-B1E9-E56ED7316552}"/>
              </a:ext>
            </a:extLst>
          </p:cNvPr>
          <p:cNvPicPr>
            <a:picLocks noChangeAspect="1"/>
          </p:cNvPicPr>
          <p:nvPr/>
        </p:nvPicPr>
        <p:blipFill>
          <a:blip r:embed="rId3"/>
          <a:stretch>
            <a:fillRect/>
          </a:stretch>
        </p:blipFill>
        <p:spPr>
          <a:xfrm>
            <a:off x="9616944" y="871200"/>
            <a:ext cx="2191056" cy="5220429"/>
          </a:xfrm>
          <a:prstGeom prst="rect">
            <a:avLst/>
          </a:prstGeom>
        </p:spPr>
      </p:pic>
    </p:spTree>
    <p:extLst>
      <p:ext uri="{BB962C8B-B14F-4D97-AF65-F5344CB8AC3E}">
        <p14:creationId xmlns:p14="http://schemas.microsoft.com/office/powerpoint/2010/main" val="841301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6DC8A4-8896-49EF-96E7-EA4A70BB475B}"/>
              </a:ext>
            </a:extLst>
          </p:cNvPr>
          <p:cNvSpPr>
            <a:spLocks noGrp="1"/>
          </p:cNvSpPr>
          <p:nvPr>
            <p:ph type="title"/>
          </p:nvPr>
        </p:nvSpPr>
        <p:spPr/>
        <p:txBody>
          <a:bodyPr/>
          <a:lstStyle/>
          <a:p>
            <a:r>
              <a:rPr lang="de-DE" dirty="0" err="1"/>
              <a:t>VSCode</a:t>
            </a:r>
            <a:endParaRPr lang="de-DE" dirty="0"/>
          </a:p>
        </p:txBody>
      </p:sp>
      <p:sp>
        <p:nvSpPr>
          <p:cNvPr id="6" name="Textplatzhalter 5">
            <a:extLst>
              <a:ext uri="{FF2B5EF4-FFF2-40B4-BE49-F238E27FC236}">
                <a16:creationId xmlns:a16="http://schemas.microsoft.com/office/drawing/2014/main" id="{E8F0E5FF-4AF6-4837-86DC-7857A017A8CE}"/>
              </a:ext>
            </a:extLst>
          </p:cNvPr>
          <p:cNvSpPr>
            <a:spLocks noGrp="1"/>
          </p:cNvSpPr>
          <p:nvPr>
            <p:ph type="body" sz="quarter" idx="13"/>
          </p:nvPr>
        </p:nvSpPr>
        <p:spPr>
          <a:xfrm>
            <a:off x="383119" y="871200"/>
            <a:ext cx="5712882" cy="5292000"/>
          </a:xfrm>
        </p:spPr>
        <p:txBody>
          <a:bodyPr/>
          <a:lstStyle/>
          <a:p>
            <a:r>
              <a:rPr lang="de-DE" sz="1600" dirty="0" err="1"/>
              <a:t>VSCode</a:t>
            </a:r>
            <a:r>
              <a:rPr lang="de-DE" sz="1600" dirty="0"/>
              <a:t> lässt sich im Terminal (</a:t>
            </a:r>
            <a:r>
              <a:rPr lang="de-DE" sz="1600" dirty="0" err="1"/>
              <a:t>powershell</a:t>
            </a:r>
            <a:r>
              <a:rPr lang="de-DE" sz="1600" dirty="0"/>
              <a:t>) durch die Eingabe von „code .“ starten. (wird dann im aktuellen Ordner ausgeführt)</a:t>
            </a:r>
          </a:p>
          <a:p>
            <a:endParaRPr lang="de-DE" sz="1600" dirty="0"/>
          </a:p>
          <a:p>
            <a:r>
              <a:rPr lang="de-DE" sz="1600" dirty="0"/>
              <a:t>Datei Explorer</a:t>
            </a:r>
          </a:p>
          <a:p>
            <a:r>
              <a:rPr lang="de-DE" sz="1600" dirty="0" err="1"/>
              <a:t>Git</a:t>
            </a:r>
            <a:r>
              <a:rPr lang="de-DE" sz="1600" dirty="0"/>
              <a:t> Integration</a:t>
            </a:r>
          </a:p>
          <a:p>
            <a:pPr lvl="1"/>
            <a:r>
              <a:rPr lang="de-DE" sz="1400" dirty="0"/>
              <a:t>Aktueller Branch</a:t>
            </a:r>
          </a:p>
          <a:p>
            <a:r>
              <a:rPr lang="de-DE" sz="1600" dirty="0"/>
              <a:t>ESP-IDF Integration </a:t>
            </a:r>
          </a:p>
          <a:p>
            <a:pPr lvl="1"/>
            <a:r>
              <a:rPr lang="de-DE" sz="1400" dirty="0" err="1"/>
              <a:t>VSCode</a:t>
            </a:r>
            <a:r>
              <a:rPr lang="de-DE" sz="1400" dirty="0"/>
              <a:t> integrierte ESP-IDF Aufgaben(Flash, </a:t>
            </a:r>
            <a:r>
              <a:rPr lang="de-DE" sz="1400" dirty="0" err="1"/>
              <a:t>Build</a:t>
            </a:r>
            <a:r>
              <a:rPr lang="de-DE" sz="1400" dirty="0"/>
              <a:t>,…)</a:t>
            </a:r>
          </a:p>
          <a:p>
            <a:pPr lvl="2"/>
            <a:r>
              <a:rPr lang="de-DE" sz="1200" dirty="0">
                <a:solidFill>
                  <a:srgbClr val="FF0000"/>
                </a:solidFill>
              </a:rPr>
              <a:t>Es ist notwendig das </a:t>
            </a:r>
            <a:r>
              <a:rPr lang="de-DE" sz="1200" dirty="0" err="1">
                <a:solidFill>
                  <a:srgbClr val="FF0000"/>
                </a:solidFill>
              </a:rPr>
              <a:t>AddOn</a:t>
            </a:r>
            <a:r>
              <a:rPr lang="de-DE" sz="1200" dirty="0">
                <a:solidFill>
                  <a:srgbClr val="FF0000"/>
                </a:solidFill>
              </a:rPr>
              <a:t> ESP-IDF</a:t>
            </a:r>
            <a:br>
              <a:rPr lang="de-DE" sz="1200" dirty="0">
                <a:solidFill>
                  <a:srgbClr val="FF0000"/>
                </a:solidFill>
              </a:rPr>
            </a:br>
            <a:r>
              <a:rPr lang="de-DE" sz="1200" dirty="0">
                <a:solidFill>
                  <a:srgbClr val="FF0000"/>
                </a:solidFill>
              </a:rPr>
              <a:t>in </a:t>
            </a:r>
            <a:r>
              <a:rPr lang="de-DE" sz="1200" dirty="0" err="1">
                <a:solidFill>
                  <a:srgbClr val="FF0000"/>
                </a:solidFill>
              </a:rPr>
              <a:t>VSCode</a:t>
            </a:r>
            <a:r>
              <a:rPr lang="de-DE" sz="1200" dirty="0">
                <a:solidFill>
                  <a:srgbClr val="FF0000"/>
                </a:solidFill>
              </a:rPr>
              <a:t> zu installieren</a:t>
            </a:r>
          </a:p>
          <a:p>
            <a:pPr lvl="1"/>
            <a:endParaRPr lang="de-DE" sz="1400" dirty="0"/>
          </a:p>
          <a:p>
            <a:r>
              <a:rPr lang="de-DE" sz="1600" dirty="0"/>
              <a:t>Hauptanwendung </a:t>
            </a:r>
            <a:r>
              <a:rPr lang="de-DE" sz="1600" dirty="0" err="1"/>
              <a:t>main.c</a:t>
            </a:r>
            <a:endParaRPr lang="de-DE" sz="1600" dirty="0"/>
          </a:p>
          <a:p>
            <a:pPr lvl="1"/>
            <a:r>
              <a:rPr lang="de-DE" sz="1400" dirty="0"/>
              <a:t>Hauptcode in </a:t>
            </a:r>
            <a:r>
              <a:rPr lang="de-DE" sz="1400" dirty="0" err="1"/>
              <a:t>components</a:t>
            </a:r>
            <a:endParaRPr lang="de-DE" sz="1400" dirty="0"/>
          </a:p>
          <a:p>
            <a:endParaRPr lang="de-DE" sz="1600" dirty="0"/>
          </a:p>
          <a:p>
            <a:r>
              <a:rPr lang="de-DE" sz="1600" dirty="0" err="1"/>
              <a:t>aio</a:t>
            </a:r>
            <a:r>
              <a:rPr lang="de-DE" sz="1600" dirty="0"/>
              <a:t>, </a:t>
            </a:r>
            <a:r>
              <a:rPr lang="de-DE" sz="1600" dirty="0" err="1"/>
              <a:t>dio</a:t>
            </a:r>
            <a:r>
              <a:rPr lang="de-DE" sz="1600" dirty="0"/>
              <a:t>, </a:t>
            </a:r>
            <a:r>
              <a:rPr lang="de-DE" sz="1600" dirty="0" err="1"/>
              <a:t>tmp</a:t>
            </a:r>
            <a:r>
              <a:rPr lang="de-DE" sz="1600" dirty="0"/>
              <a:t>, </a:t>
            </a:r>
            <a:r>
              <a:rPr lang="de-DE" sz="1600" dirty="0" err="1"/>
              <a:t>build</a:t>
            </a:r>
            <a:r>
              <a:rPr lang="de-DE" sz="1600" dirty="0"/>
              <a:t> =  Ordner beinhaltet kompilierte </a:t>
            </a:r>
            <a:r>
              <a:rPr lang="de-DE" sz="1600" dirty="0" err="1"/>
              <a:t>files</a:t>
            </a:r>
            <a:endParaRPr lang="de-DE" sz="1600" dirty="0"/>
          </a:p>
          <a:p>
            <a:pPr lvl="1"/>
            <a:r>
              <a:rPr lang="de-DE" sz="1400" dirty="0"/>
              <a:t>Entstehen durch </a:t>
            </a:r>
            <a:r>
              <a:rPr lang="de-DE" sz="1400" dirty="0" err="1"/>
              <a:t>idf.build</a:t>
            </a:r>
            <a:endParaRPr lang="de-DE" sz="1400" dirty="0"/>
          </a:p>
          <a:p>
            <a:pPr lvl="1"/>
            <a:endParaRPr lang="de-DE" dirty="0"/>
          </a:p>
          <a:p>
            <a:pPr marL="0" indent="0">
              <a:buNone/>
            </a:pPr>
            <a:endParaRPr lang="de-DE" dirty="0"/>
          </a:p>
        </p:txBody>
      </p:sp>
      <p:pic>
        <p:nvPicPr>
          <p:cNvPr id="5" name="Grafik 4">
            <a:extLst>
              <a:ext uri="{FF2B5EF4-FFF2-40B4-BE49-F238E27FC236}">
                <a16:creationId xmlns:a16="http://schemas.microsoft.com/office/drawing/2014/main" id="{9099876A-AB1A-465E-9762-68D78BD77230}"/>
              </a:ext>
            </a:extLst>
          </p:cNvPr>
          <p:cNvPicPr>
            <a:picLocks noChangeAspect="1"/>
          </p:cNvPicPr>
          <p:nvPr/>
        </p:nvPicPr>
        <p:blipFill>
          <a:blip r:embed="rId2"/>
          <a:stretch>
            <a:fillRect/>
          </a:stretch>
        </p:blipFill>
        <p:spPr>
          <a:xfrm>
            <a:off x="6259421" y="972840"/>
            <a:ext cx="5472379" cy="5013960"/>
          </a:xfrm>
          <a:prstGeom prst="rect">
            <a:avLst/>
          </a:prstGeom>
        </p:spPr>
      </p:pic>
      <p:sp>
        <p:nvSpPr>
          <p:cNvPr id="8" name="Freihandform: Form 7">
            <a:extLst>
              <a:ext uri="{FF2B5EF4-FFF2-40B4-BE49-F238E27FC236}">
                <a16:creationId xmlns:a16="http://schemas.microsoft.com/office/drawing/2014/main" id="{2DE40852-DAC3-4B85-AEDE-3730BDFCE718}"/>
              </a:ext>
            </a:extLst>
          </p:cNvPr>
          <p:cNvSpPr/>
          <p:nvPr/>
        </p:nvSpPr>
        <p:spPr>
          <a:xfrm>
            <a:off x="2079414" y="1224835"/>
            <a:ext cx="4206240" cy="908766"/>
          </a:xfrm>
          <a:custGeom>
            <a:avLst/>
            <a:gdLst>
              <a:gd name="connsiteX0" fmla="*/ 0 w 4192693"/>
              <a:gd name="connsiteY0" fmla="*/ 1037459 h 1037459"/>
              <a:gd name="connsiteX1" fmla="*/ 3285067 w 4192693"/>
              <a:gd name="connsiteY1" fmla="*/ 502366 h 1037459"/>
              <a:gd name="connsiteX2" fmla="*/ 4192693 w 4192693"/>
              <a:gd name="connsiteY2" fmla="*/ 1139 h 1037459"/>
            </a:gdLst>
            <a:ahLst/>
            <a:cxnLst>
              <a:cxn ang="0">
                <a:pos x="connsiteX0" y="connsiteY0"/>
              </a:cxn>
              <a:cxn ang="0">
                <a:pos x="connsiteX1" y="connsiteY1"/>
              </a:cxn>
              <a:cxn ang="0">
                <a:pos x="connsiteX2" y="connsiteY2"/>
              </a:cxn>
            </a:cxnLst>
            <a:rect l="l" t="t" r="r" b="b"/>
            <a:pathLst>
              <a:path w="4192693" h="1037459">
                <a:moveTo>
                  <a:pt x="0" y="1037459"/>
                </a:moveTo>
                <a:cubicBezTo>
                  <a:pt x="1293142" y="856272"/>
                  <a:pt x="2586285" y="675086"/>
                  <a:pt x="3285067" y="502366"/>
                </a:cubicBezTo>
                <a:cubicBezTo>
                  <a:pt x="3983849" y="329646"/>
                  <a:pt x="4150924" y="-22568"/>
                  <a:pt x="4192693" y="113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F8A7316B-8E88-4D6A-A19C-3959CB78A910}"/>
              </a:ext>
            </a:extLst>
          </p:cNvPr>
          <p:cNvSpPr/>
          <p:nvPr/>
        </p:nvSpPr>
        <p:spPr>
          <a:xfrm>
            <a:off x="2072641" y="1557868"/>
            <a:ext cx="4206240" cy="860973"/>
          </a:xfrm>
          <a:custGeom>
            <a:avLst/>
            <a:gdLst>
              <a:gd name="connsiteX0" fmla="*/ 0 w 4199467"/>
              <a:gd name="connsiteY0" fmla="*/ 1083733 h 1083733"/>
              <a:gd name="connsiteX1" fmla="*/ 3467947 w 4199467"/>
              <a:gd name="connsiteY1" fmla="*/ 386080 h 1083733"/>
              <a:gd name="connsiteX2" fmla="*/ 4199467 w 4199467"/>
              <a:gd name="connsiteY2" fmla="*/ 0 h 1083733"/>
            </a:gdLst>
            <a:ahLst/>
            <a:cxnLst>
              <a:cxn ang="0">
                <a:pos x="connsiteX0" y="connsiteY0"/>
              </a:cxn>
              <a:cxn ang="0">
                <a:pos x="connsiteX1" y="connsiteY1"/>
              </a:cxn>
              <a:cxn ang="0">
                <a:pos x="connsiteX2" y="connsiteY2"/>
              </a:cxn>
            </a:cxnLst>
            <a:rect l="l" t="t" r="r" b="b"/>
            <a:pathLst>
              <a:path w="4199467" h="1083733">
                <a:moveTo>
                  <a:pt x="0" y="1083733"/>
                </a:moveTo>
                <a:cubicBezTo>
                  <a:pt x="1384018" y="825217"/>
                  <a:pt x="2768036" y="566702"/>
                  <a:pt x="3467947" y="386080"/>
                </a:cubicBezTo>
                <a:cubicBezTo>
                  <a:pt x="4167858" y="205458"/>
                  <a:pt x="4183662" y="102729"/>
                  <a:pt x="4199467"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Form 10">
            <a:extLst>
              <a:ext uri="{FF2B5EF4-FFF2-40B4-BE49-F238E27FC236}">
                <a16:creationId xmlns:a16="http://schemas.microsoft.com/office/drawing/2014/main" id="{0A2E65A4-067E-4D32-BB7E-4B8752EA6A9E}"/>
              </a:ext>
            </a:extLst>
          </p:cNvPr>
          <p:cNvSpPr/>
          <p:nvPr/>
        </p:nvSpPr>
        <p:spPr>
          <a:xfrm>
            <a:off x="2153920" y="2740094"/>
            <a:ext cx="4294293" cy="3326326"/>
          </a:xfrm>
          <a:custGeom>
            <a:avLst/>
            <a:gdLst>
              <a:gd name="connsiteX0" fmla="*/ 0 w 4179146"/>
              <a:gd name="connsiteY0" fmla="*/ 1218 h 3141557"/>
              <a:gd name="connsiteX1" fmla="*/ 3725333 w 4179146"/>
              <a:gd name="connsiteY1" fmla="*/ 468578 h 3141557"/>
              <a:gd name="connsiteX2" fmla="*/ 3406986 w 4179146"/>
              <a:gd name="connsiteY2" fmla="*/ 2873111 h 3141557"/>
              <a:gd name="connsiteX3" fmla="*/ 4179146 w 4179146"/>
              <a:gd name="connsiteY3" fmla="*/ 3083085 h 3141557"/>
              <a:gd name="connsiteX4" fmla="*/ 4179146 w 4179146"/>
              <a:gd name="connsiteY4" fmla="*/ 3083085 h 314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146" h="3141557">
                <a:moveTo>
                  <a:pt x="0" y="1218"/>
                </a:moveTo>
                <a:cubicBezTo>
                  <a:pt x="1578751" y="-4427"/>
                  <a:pt x="3157502" y="-10071"/>
                  <a:pt x="3725333" y="468578"/>
                </a:cubicBezTo>
                <a:cubicBezTo>
                  <a:pt x="4293164" y="947227"/>
                  <a:pt x="3331351" y="2437360"/>
                  <a:pt x="3406986" y="2873111"/>
                </a:cubicBezTo>
                <a:cubicBezTo>
                  <a:pt x="3482621" y="3308862"/>
                  <a:pt x="4179146" y="3083085"/>
                  <a:pt x="4179146" y="3083085"/>
                </a:cubicBezTo>
                <a:lnTo>
                  <a:pt x="4179146" y="308308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reihandform: Form 11">
            <a:extLst>
              <a:ext uri="{FF2B5EF4-FFF2-40B4-BE49-F238E27FC236}">
                <a16:creationId xmlns:a16="http://schemas.microsoft.com/office/drawing/2014/main" id="{D3DCB92C-3FF2-40B9-89EB-D6E6AC379535}"/>
              </a:ext>
            </a:extLst>
          </p:cNvPr>
          <p:cNvSpPr/>
          <p:nvPr/>
        </p:nvSpPr>
        <p:spPr>
          <a:xfrm>
            <a:off x="2558337" y="2133600"/>
            <a:ext cx="3720544" cy="908766"/>
          </a:xfrm>
          <a:custGeom>
            <a:avLst/>
            <a:gdLst>
              <a:gd name="connsiteX0" fmla="*/ 0 w 3562773"/>
              <a:gd name="connsiteY0" fmla="*/ 1158240 h 1158240"/>
              <a:gd name="connsiteX1" fmla="*/ 2526453 w 3562773"/>
              <a:gd name="connsiteY1" fmla="*/ 399627 h 1158240"/>
              <a:gd name="connsiteX2" fmla="*/ 3562773 w 3562773"/>
              <a:gd name="connsiteY2" fmla="*/ 0 h 1158240"/>
            </a:gdLst>
            <a:ahLst/>
            <a:cxnLst>
              <a:cxn ang="0">
                <a:pos x="connsiteX0" y="connsiteY0"/>
              </a:cxn>
              <a:cxn ang="0">
                <a:pos x="connsiteX1" y="connsiteY1"/>
              </a:cxn>
              <a:cxn ang="0">
                <a:pos x="connsiteX2" y="connsiteY2"/>
              </a:cxn>
            </a:cxnLst>
            <a:rect l="l" t="t" r="r" b="b"/>
            <a:pathLst>
              <a:path w="3562773" h="1158240">
                <a:moveTo>
                  <a:pt x="0" y="1158240"/>
                </a:moveTo>
                <a:lnTo>
                  <a:pt x="2526453" y="399627"/>
                </a:lnTo>
                <a:cubicBezTo>
                  <a:pt x="3120248" y="206587"/>
                  <a:pt x="3341510" y="103293"/>
                  <a:pt x="3562773"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reihandform: Form 12">
            <a:extLst>
              <a:ext uri="{FF2B5EF4-FFF2-40B4-BE49-F238E27FC236}">
                <a16:creationId xmlns:a16="http://schemas.microsoft.com/office/drawing/2014/main" id="{5BD3D00A-7E41-40BB-910D-84DA05CC4B44}"/>
              </a:ext>
            </a:extLst>
          </p:cNvPr>
          <p:cNvSpPr/>
          <p:nvPr/>
        </p:nvSpPr>
        <p:spPr>
          <a:xfrm>
            <a:off x="5201920" y="3589867"/>
            <a:ext cx="1822027" cy="3019804"/>
          </a:xfrm>
          <a:custGeom>
            <a:avLst/>
            <a:gdLst>
              <a:gd name="connsiteX0" fmla="*/ 0 w 3068320"/>
              <a:gd name="connsiteY0" fmla="*/ 0 h 2891111"/>
              <a:gd name="connsiteX1" fmla="*/ 555413 w 3068320"/>
              <a:gd name="connsiteY1" fmla="*/ 1320800 h 2891111"/>
              <a:gd name="connsiteX2" fmla="*/ 1612053 w 3068320"/>
              <a:gd name="connsiteY2" fmla="*/ 2851573 h 2891111"/>
              <a:gd name="connsiteX3" fmla="*/ 3068320 w 3068320"/>
              <a:gd name="connsiteY3" fmla="*/ 2289387 h 2891111"/>
            </a:gdLst>
            <a:ahLst/>
            <a:cxnLst>
              <a:cxn ang="0">
                <a:pos x="connsiteX0" y="connsiteY0"/>
              </a:cxn>
              <a:cxn ang="0">
                <a:pos x="connsiteX1" y="connsiteY1"/>
              </a:cxn>
              <a:cxn ang="0">
                <a:pos x="connsiteX2" y="connsiteY2"/>
              </a:cxn>
              <a:cxn ang="0">
                <a:pos x="connsiteX3" y="connsiteY3"/>
              </a:cxn>
            </a:cxnLst>
            <a:rect l="l" t="t" r="r" b="b"/>
            <a:pathLst>
              <a:path w="3068320" h="2891111">
                <a:moveTo>
                  <a:pt x="0" y="0"/>
                </a:moveTo>
                <a:cubicBezTo>
                  <a:pt x="143369" y="422769"/>
                  <a:pt x="286738" y="845538"/>
                  <a:pt x="555413" y="1320800"/>
                </a:cubicBezTo>
                <a:cubicBezTo>
                  <a:pt x="824088" y="1796062"/>
                  <a:pt x="1193235" y="2690142"/>
                  <a:pt x="1612053" y="2851573"/>
                </a:cubicBezTo>
                <a:cubicBezTo>
                  <a:pt x="2030871" y="3013004"/>
                  <a:pt x="2549595" y="2651195"/>
                  <a:pt x="3068320" y="2289387"/>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reihandform: Form 13">
            <a:extLst>
              <a:ext uri="{FF2B5EF4-FFF2-40B4-BE49-F238E27FC236}">
                <a16:creationId xmlns:a16="http://schemas.microsoft.com/office/drawing/2014/main" id="{AD09C6F7-9BA8-4BF7-AB82-95D5CDBE6A35}"/>
              </a:ext>
            </a:extLst>
          </p:cNvPr>
          <p:cNvSpPr/>
          <p:nvPr/>
        </p:nvSpPr>
        <p:spPr>
          <a:xfrm rot="20241895">
            <a:off x="2969961" y="3722376"/>
            <a:ext cx="3626021" cy="601755"/>
          </a:xfrm>
          <a:custGeom>
            <a:avLst/>
            <a:gdLst>
              <a:gd name="connsiteX0" fmla="*/ 0 w 3068320"/>
              <a:gd name="connsiteY0" fmla="*/ 0 h 2891111"/>
              <a:gd name="connsiteX1" fmla="*/ 555413 w 3068320"/>
              <a:gd name="connsiteY1" fmla="*/ 1320800 h 2891111"/>
              <a:gd name="connsiteX2" fmla="*/ 1612053 w 3068320"/>
              <a:gd name="connsiteY2" fmla="*/ 2851573 h 2891111"/>
              <a:gd name="connsiteX3" fmla="*/ 3068320 w 3068320"/>
              <a:gd name="connsiteY3" fmla="*/ 2289387 h 2891111"/>
            </a:gdLst>
            <a:ahLst/>
            <a:cxnLst>
              <a:cxn ang="0">
                <a:pos x="connsiteX0" y="connsiteY0"/>
              </a:cxn>
              <a:cxn ang="0">
                <a:pos x="connsiteX1" y="connsiteY1"/>
              </a:cxn>
              <a:cxn ang="0">
                <a:pos x="connsiteX2" y="connsiteY2"/>
              </a:cxn>
              <a:cxn ang="0">
                <a:pos x="connsiteX3" y="connsiteY3"/>
              </a:cxn>
            </a:cxnLst>
            <a:rect l="l" t="t" r="r" b="b"/>
            <a:pathLst>
              <a:path w="3068320" h="2891111">
                <a:moveTo>
                  <a:pt x="0" y="0"/>
                </a:moveTo>
                <a:cubicBezTo>
                  <a:pt x="143369" y="422769"/>
                  <a:pt x="286738" y="845538"/>
                  <a:pt x="555413" y="1320800"/>
                </a:cubicBezTo>
                <a:cubicBezTo>
                  <a:pt x="824088" y="1796062"/>
                  <a:pt x="1193235" y="2690142"/>
                  <a:pt x="1612053" y="2851573"/>
                </a:cubicBezTo>
                <a:cubicBezTo>
                  <a:pt x="2030871" y="3013004"/>
                  <a:pt x="2549595" y="2651195"/>
                  <a:pt x="3068320" y="2289387"/>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C57AC586-B715-4683-B994-CFEBADA94AB4}"/>
              </a:ext>
            </a:extLst>
          </p:cNvPr>
          <p:cNvSpPr/>
          <p:nvPr/>
        </p:nvSpPr>
        <p:spPr>
          <a:xfrm rot="18354851">
            <a:off x="2886410" y="2688411"/>
            <a:ext cx="4147248" cy="1851817"/>
          </a:xfrm>
          <a:custGeom>
            <a:avLst/>
            <a:gdLst>
              <a:gd name="connsiteX0" fmla="*/ 0 w 3068320"/>
              <a:gd name="connsiteY0" fmla="*/ 0 h 2891111"/>
              <a:gd name="connsiteX1" fmla="*/ 555413 w 3068320"/>
              <a:gd name="connsiteY1" fmla="*/ 1320800 h 2891111"/>
              <a:gd name="connsiteX2" fmla="*/ 1612053 w 3068320"/>
              <a:gd name="connsiteY2" fmla="*/ 2851573 h 2891111"/>
              <a:gd name="connsiteX3" fmla="*/ 3068320 w 3068320"/>
              <a:gd name="connsiteY3" fmla="*/ 2289387 h 2891111"/>
            </a:gdLst>
            <a:ahLst/>
            <a:cxnLst>
              <a:cxn ang="0">
                <a:pos x="connsiteX0" y="connsiteY0"/>
              </a:cxn>
              <a:cxn ang="0">
                <a:pos x="connsiteX1" y="connsiteY1"/>
              </a:cxn>
              <a:cxn ang="0">
                <a:pos x="connsiteX2" y="connsiteY2"/>
              </a:cxn>
              <a:cxn ang="0">
                <a:pos x="connsiteX3" y="connsiteY3"/>
              </a:cxn>
            </a:cxnLst>
            <a:rect l="l" t="t" r="r" b="b"/>
            <a:pathLst>
              <a:path w="3068320" h="2891111">
                <a:moveTo>
                  <a:pt x="0" y="0"/>
                </a:moveTo>
                <a:cubicBezTo>
                  <a:pt x="143369" y="422769"/>
                  <a:pt x="286738" y="845538"/>
                  <a:pt x="555413" y="1320800"/>
                </a:cubicBezTo>
                <a:cubicBezTo>
                  <a:pt x="824088" y="1796062"/>
                  <a:pt x="1193235" y="2690142"/>
                  <a:pt x="1612053" y="2851573"/>
                </a:cubicBezTo>
                <a:cubicBezTo>
                  <a:pt x="2030871" y="3013004"/>
                  <a:pt x="2549595" y="2651195"/>
                  <a:pt x="3068320" y="2289387"/>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17857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A9CCAAB-079A-49D7-B329-DF55686134B1}"/>
              </a:ext>
            </a:extLst>
          </p:cNvPr>
          <p:cNvSpPr>
            <a:spLocks noGrp="1"/>
          </p:cNvSpPr>
          <p:nvPr>
            <p:ph type="title"/>
          </p:nvPr>
        </p:nvSpPr>
        <p:spPr/>
        <p:txBody>
          <a:bodyPr/>
          <a:lstStyle/>
          <a:p>
            <a:r>
              <a:rPr lang="de-DE" dirty="0"/>
              <a:t>Microcontroller </a:t>
            </a:r>
          </a:p>
        </p:txBody>
      </p:sp>
      <p:sp>
        <p:nvSpPr>
          <p:cNvPr id="5" name="Textplatzhalter 4">
            <a:extLst>
              <a:ext uri="{FF2B5EF4-FFF2-40B4-BE49-F238E27FC236}">
                <a16:creationId xmlns:a16="http://schemas.microsoft.com/office/drawing/2014/main" id="{8D2ACDEA-039A-4FFD-BB7D-2200D0AE708F}"/>
              </a:ext>
            </a:extLst>
          </p:cNvPr>
          <p:cNvSpPr>
            <a:spLocks noGrp="1"/>
          </p:cNvSpPr>
          <p:nvPr>
            <p:ph type="body" sz="quarter" idx="13"/>
          </p:nvPr>
        </p:nvSpPr>
        <p:spPr/>
        <p:txBody>
          <a:bodyPr/>
          <a:lstStyle/>
          <a:p>
            <a:r>
              <a:rPr lang="de-DE" dirty="0"/>
              <a:t>Hauptplatine ist ein ESP32-WROOM32D</a:t>
            </a:r>
          </a:p>
          <a:p>
            <a:pPr lvl="1"/>
            <a:r>
              <a:rPr lang="de-DE" dirty="0"/>
              <a:t>32-bit, dual-core 40 MHz</a:t>
            </a:r>
          </a:p>
          <a:p>
            <a:pPr lvl="1"/>
            <a:r>
              <a:rPr lang="de-DE" dirty="0"/>
              <a:t>16MB Flash Speicher</a:t>
            </a:r>
          </a:p>
          <a:p>
            <a:pPr lvl="1"/>
            <a:r>
              <a:rPr lang="de-DE" dirty="0"/>
              <a:t>34 Programmierbare GPIOS</a:t>
            </a:r>
          </a:p>
          <a:p>
            <a:pPr lvl="1"/>
            <a:r>
              <a:rPr lang="de-DE" dirty="0"/>
              <a:t>2,4 GHz Wifi</a:t>
            </a:r>
          </a:p>
          <a:p>
            <a:pPr lvl="1"/>
            <a:r>
              <a:rPr lang="de-DE" dirty="0"/>
              <a:t>Bluetooth, Bluetooth </a:t>
            </a:r>
            <a:r>
              <a:rPr lang="de-DE" dirty="0" err="1"/>
              <a:t>low</a:t>
            </a:r>
            <a:r>
              <a:rPr lang="de-DE" dirty="0"/>
              <a:t> </a:t>
            </a:r>
            <a:r>
              <a:rPr lang="de-DE" dirty="0" err="1"/>
              <a:t>energy</a:t>
            </a:r>
            <a:r>
              <a:rPr lang="de-DE" dirty="0"/>
              <a:t> </a:t>
            </a:r>
          </a:p>
          <a:p>
            <a:r>
              <a:rPr lang="de-DE" dirty="0"/>
              <a:t>Programmiersprachen</a:t>
            </a:r>
          </a:p>
          <a:p>
            <a:pPr lvl="1"/>
            <a:r>
              <a:rPr lang="de-DE" u="sng" dirty="0"/>
              <a:t>C (ESP-IDF) </a:t>
            </a:r>
          </a:p>
          <a:p>
            <a:pPr lvl="1"/>
            <a:r>
              <a:rPr lang="de-DE" dirty="0"/>
              <a:t>C++ (Arduino IDE)</a:t>
            </a:r>
          </a:p>
          <a:p>
            <a:pPr lvl="1"/>
            <a:r>
              <a:rPr lang="de-DE" dirty="0" err="1"/>
              <a:t>Micropython</a:t>
            </a:r>
            <a:r>
              <a:rPr lang="de-DE" dirty="0"/>
              <a:t> </a:t>
            </a:r>
          </a:p>
        </p:txBody>
      </p:sp>
      <p:pic>
        <p:nvPicPr>
          <p:cNvPr id="7" name="Grafik 6">
            <a:extLst>
              <a:ext uri="{FF2B5EF4-FFF2-40B4-BE49-F238E27FC236}">
                <a16:creationId xmlns:a16="http://schemas.microsoft.com/office/drawing/2014/main" id="{3CEEE8A4-7534-4A59-9E51-0437B1A911D5}"/>
              </a:ext>
            </a:extLst>
          </p:cNvPr>
          <p:cNvPicPr>
            <a:picLocks noChangeAspect="1"/>
          </p:cNvPicPr>
          <p:nvPr/>
        </p:nvPicPr>
        <p:blipFill>
          <a:blip r:embed="rId2"/>
          <a:stretch>
            <a:fillRect/>
          </a:stretch>
        </p:blipFill>
        <p:spPr>
          <a:xfrm>
            <a:off x="7076069" y="871200"/>
            <a:ext cx="4731931" cy="4087173"/>
          </a:xfrm>
          <a:prstGeom prst="rect">
            <a:avLst/>
          </a:prstGeom>
        </p:spPr>
      </p:pic>
      <p:pic>
        <p:nvPicPr>
          <p:cNvPr id="9" name="Grafik 8">
            <a:extLst>
              <a:ext uri="{FF2B5EF4-FFF2-40B4-BE49-F238E27FC236}">
                <a16:creationId xmlns:a16="http://schemas.microsoft.com/office/drawing/2014/main" id="{E7519051-D272-434D-BC9F-3BF18EF4C3BC}"/>
              </a:ext>
            </a:extLst>
          </p:cNvPr>
          <p:cNvPicPr>
            <a:picLocks noChangeAspect="1"/>
          </p:cNvPicPr>
          <p:nvPr/>
        </p:nvPicPr>
        <p:blipFill>
          <a:blip r:embed="rId3"/>
          <a:stretch>
            <a:fillRect/>
          </a:stretch>
        </p:blipFill>
        <p:spPr>
          <a:xfrm>
            <a:off x="4774407" y="1959624"/>
            <a:ext cx="2300777" cy="2938751"/>
          </a:xfrm>
          <a:prstGeom prst="rect">
            <a:avLst/>
          </a:prstGeom>
        </p:spPr>
      </p:pic>
      <p:sp>
        <p:nvSpPr>
          <p:cNvPr id="10" name="Textfeld 9">
            <a:extLst>
              <a:ext uri="{FF2B5EF4-FFF2-40B4-BE49-F238E27FC236}">
                <a16:creationId xmlns:a16="http://schemas.microsoft.com/office/drawing/2014/main" id="{387F3AA5-6C1E-460A-ACEC-D1E30966E2B3}"/>
              </a:ext>
            </a:extLst>
          </p:cNvPr>
          <p:cNvSpPr txBox="1"/>
          <p:nvPr/>
        </p:nvSpPr>
        <p:spPr>
          <a:xfrm>
            <a:off x="383115" y="5939075"/>
            <a:ext cx="10949940" cy="215444"/>
          </a:xfrm>
          <a:prstGeom prst="rect">
            <a:avLst/>
          </a:prstGeom>
          <a:noFill/>
        </p:spPr>
        <p:txBody>
          <a:bodyPr wrap="square" lIns="0" tIns="0" rIns="0" bIns="0" rtlCol="0">
            <a:spAutoFit/>
          </a:bodyPr>
          <a:lstStyle/>
          <a:p>
            <a:r>
              <a:rPr lang="de-DE" sz="1400" dirty="0"/>
              <a:t>Datenblatt: https://www.espressif.com/sites/default/files/documentation/esp32-wroom-32d_esp32-wroom-32u_datasheet_en.pdf</a:t>
            </a:r>
          </a:p>
        </p:txBody>
      </p:sp>
    </p:spTree>
    <p:extLst>
      <p:ext uri="{BB962C8B-B14F-4D97-AF65-F5344CB8AC3E}">
        <p14:creationId xmlns:p14="http://schemas.microsoft.com/office/powerpoint/2010/main" val="2251951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1AF461-CE06-40D8-BD1A-5323D3DD90EC}"/>
              </a:ext>
            </a:extLst>
          </p:cNvPr>
          <p:cNvSpPr>
            <a:spLocks noGrp="1"/>
          </p:cNvSpPr>
          <p:nvPr>
            <p:ph type="title"/>
          </p:nvPr>
        </p:nvSpPr>
        <p:spPr/>
        <p:txBody>
          <a:bodyPr/>
          <a:lstStyle/>
          <a:p>
            <a:r>
              <a:rPr lang="en-US" dirty="0"/>
              <a:t>Measurement Accuracy I</a:t>
            </a:r>
          </a:p>
        </p:txBody>
      </p:sp>
      <p:sp>
        <p:nvSpPr>
          <p:cNvPr id="4" name="Textplatzhalter 3">
            <a:extLst>
              <a:ext uri="{FF2B5EF4-FFF2-40B4-BE49-F238E27FC236}">
                <a16:creationId xmlns:a16="http://schemas.microsoft.com/office/drawing/2014/main" id="{B9DBECA3-4CB7-4E84-9345-9415E1BE1D73}"/>
              </a:ext>
            </a:extLst>
          </p:cNvPr>
          <p:cNvSpPr>
            <a:spLocks noGrp="1"/>
          </p:cNvSpPr>
          <p:nvPr>
            <p:ph type="body" sz="quarter" idx="13"/>
          </p:nvPr>
        </p:nvSpPr>
        <p:spPr>
          <a:xfrm>
            <a:off x="383118" y="871200"/>
            <a:ext cx="5712882" cy="3996222"/>
          </a:xfrm>
        </p:spPr>
        <p:txBody>
          <a:bodyPr/>
          <a:lstStyle/>
          <a:p>
            <a:r>
              <a:rPr lang="en-US" dirty="0"/>
              <a:t>Max31865 RTD to digital converter</a:t>
            </a:r>
          </a:p>
          <a:p>
            <a:pPr lvl="1"/>
            <a:r>
              <a:rPr lang="en-US" dirty="0"/>
              <a:t>15 Bit ADC resolution</a:t>
            </a:r>
          </a:p>
          <a:p>
            <a:pPr lvl="2"/>
            <a:r>
              <a:rPr lang="en-US" dirty="0"/>
              <a:t>0.03125 °C</a:t>
            </a:r>
          </a:p>
          <a:p>
            <a:pPr lvl="1"/>
            <a:r>
              <a:rPr lang="en-US" dirty="0">
                <a:sym typeface="Wingdings" panose="05000000000000000000" pitchFamily="2" charset="2"/>
              </a:rPr>
              <a:t> </a:t>
            </a:r>
            <a:r>
              <a:rPr lang="en-US" u="sng" dirty="0">
                <a:sym typeface="Wingdings" panose="05000000000000000000" pitchFamily="2" charset="2"/>
              </a:rPr>
              <a:t>0.5 °C</a:t>
            </a:r>
          </a:p>
          <a:p>
            <a:pPr lvl="1"/>
            <a:r>
              <a:rPr lang="en-US" dirty="0"/>
              <a:t>21ms (max) conversion Time</a:t>
            </a:r>
            <a:endParaRPr lang="en-US" u="sng" dirty="0"/>
          </a:p>
        </p:txBody>
      </p:sp>
      <p:sp>
        <p:nvSpPr>
          <p:cNvPr id="5" name="Textplatzhalter 3">
            <a:extLst>
              <a:ext uri="{FF2B5EF4-FFF2-40B4-BE49-F238E27FC236}">
                <a16:creationId xmlns:a16="http://schemas.microsoft.com/office/drawing/2014/main" id="{1FDB24D3-2A30-40A6-AD13-79FEC81FE025}"/>
              </a:ext>
            </a:extLst>
          </p:cNvPr>
          <p:cNvSpPr txBox="1">
            <a:spLocks/>
          </p:cNvSpPr>
          <p:nvPr/>
        </p:nvSpPr>
        <p:spPr>
          <a:xfrm>
            <a:off x="6096000" y="871200"/>
            <a:ext cx="5712882" cy="3996222"/>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en-US" dirty="0"/>
              <a:t>EL3214 | 4-channel input terminal PT100 (RTD)</a:t>
            </a:r>
          </a:p>
          <a:p>
            <a:pPr lvl="1"/>
            <a:r>
              <a:rPr lang="en-US" dirty="0"/>
              <a:t>0.1 °C resolution</a:t>
            </a:r>
          </a:p>
          <a:p>
            <a:pPr lvl="1"/>
            <a:r>
              <a:rPr lang="en-US" dirty="0"/>
              <a:t>170 </a:t>
            </a:r>
            <a:r>
              <a:rPr lang="en-US" dirty="0" err="1"/>
              <a:t>ms</a:t>
            </a:r>
            <a:r>
              <a:rPr lang="en-US" dirty="0"/>
              <a:t> sampling rate </a:t>
            </a:r>
          </a:p>
        </p:txBody>
      </p:sp>
      <p:pic>
        <p:nvPicPr>
          <p:cNvPr id="6" name="Grafik 5">
            <a:extLst>
              <a:ext uri="{FF2B5EF4-FFF2-40B4-BE49-F238E27FC236}">
                <a16:creationId xmlns:a16="http://schemas.microsoft.com/office/drawing/2014/main" id="{6B5826C7-FBF8-474B-993C-61FAFDFF9023}"/>
              </a:ext>
            </a:extLst>
          </p:cNvPr>
          <p:cNvPicPr>
            <a:picLocks noChangeAspect="1"/>
          </p:cNvPicPr>
          <p:nvPr/>
        </p:nvPicPr>
        <p:blipFill rotWithShape="1">
          <a:blip r:embed="rId3"/>
          <a:srcRect t="3568" r="4562"/>
          <a:stretch/>
        </p:blipFill>
        <p:spPr>
          <a:xfrm>
            <a:off x="7642571" y="2110154"/>
            <a:ext cx="2500236" cy="3876646"/>
          </a:xfrm>
          <a:prstGeom prst="rect">
            <a:avLst/>
          </a:prstGeom>
        </p:spPr>
      </p:pic>
      <p:sp>
        <p:nvSpPr>
          <p:cNvPr id="8" name="Textfeld 7">
            <a:extLst>
              <a:ext uri="{FF2B5EF4-FFF2-40B4-BE49-F238E27FC236}">
                <a16:creationId xmlns:a16="http://schemas.microsoft.com/office/drawing/2014/main" id="{C1E868FB-BFF3-4CF5-8C1E-2ABE7687F7F4}"/>
              </a:ext>
            </a:extLst>
          </p:cNvPr>
          <p:cNvSpPr txBox="1"/>
          <p:nvPr/>
        </p:nvSpPr>
        <p:spPr>
          <a:xfrm>
            <a:off x="8352692" y="6106376"/>
            <a:ext cx="6098344" cy="261610"/>
          </a:xfrm>
          <a:prstGeom prst="rect">
            <a:avLst/>
          </a:prstGeom>
          <a:noFill/>
        </p:spPr>
        <p:txBody>
          <a:bodyPr wrap="square">
            <a:spAutoFit/>
          </a:bodyPr>
          <a:lstStyle/>
          <a:p>
            <a:r>
              <a:rPr lang="de-DE" sz="1050" dirty="0"/>
              <a:t>https://www.beckhoff.de/default.asp?ethercat/el3214.htm</a:t>
            </a:r>
          </a:p>
        </p:txBody>
      </p:sp>
      <p:sp>
        <p:nvSpPr>
          <p:cNvPr id="10" name="Textfeld 9">
            <a:extLst>
              <a:ext uri="{FF2B5EF4-FFF2-40B4-BE49-F238E27FC236}">
                <a16:creationId xmlns:a16="http://schemas.microsoft.com/office/drawing/2014/main" id="{9733B1CD-B81A-4833-8917-EEAD2B79430E}"/>
              </a:ext>
            </a:extLst>
          </p:cNvPr>
          <p:cNvSpPr txBox="1"/>
          <p:nvPr/>
        </p:nvSpPr>
        <p:spPr>
          <a:xfrm>
            <a:off x="383118" y="5986800"/>
            <a:ext cx="7223760" cy="261610"/>
          </a:xfrm>
          <a:prstGeom prst="rect">
            <a:avLst/>
          </a:prstGeom>
          <a:noFill/>
        </p:spPr>
        <p:txBody>
          <a:bodyPr wrap="square">
            <a:spAutoFit/>
          </a:bodyPr>
          <a:lstStyle/>
          <a:p>
            <a:r>
              <a:rPr lang="de-DE" sz="1050" dirty="0"/>
              <a:t>https://datasheets.maximintegrated.com/en/ds/MAX31865.pdf</a:t>
            </a:r>
          </a:p>
        </p:txBody>
      </p:sp>
      <p:pic>
        <p:nvPicPr>
          <p:cNvPr id="11" name="Grafik 10">
            <a:extLst>
              <a:ext uri="{FF2B5EF4-FFF2-40B4-BE49-F238E27FC236}">
                <a16:creationId xmlns:a16="http://schemas.microsoft.com/office/drawing/2014/main" id="{2E5FDD38-0D8E-4C97-85A8-F0A64828927B}"/>
              </a:ext>
            </a:extLst>
          </p:cNvPr>
          <p:cNvPicPr>
            <a:picLocks noChangeAspect="1"/>
          </p:cNvPicPr>
          <p:nvPr/>
        </p:nvPicPr>
        <p:blipFill>
          <a:blip r:embed="rId4"/>
          <a:stretch>
            <a:fillRect/>
          </a:stretch>
        </p:blipFill>
        <p:spPr>
          <a:xfrm>
            <a:off x="286397" y="2435844"/>
            <a:ext cx="2953162" cy="2991267"/>
          </a:xfrm>
          <a:prstGeom prst="rect">
            <a:avLst/>
          </a:prstGeom>
        </p:spPr>
      </p:pic>
    </p:spTree>
    <p:extLst>
      <p:ext uri="{BB962C8B-B14F-4D97-AF65-F5344CB8AC3E}">
        <p14:creationId xmlns:p14="http://schemas.microsoft.com/office/powerpoint/2010/main" val="231383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8E9CF8-632E-4E99-91CC-37D2F8D8E0BE}"/>
              </a:ext>
            </a:extLst>
          </p:cNvPr>
          <p:cNvSpPr>
            <a:spLocks noGrp="1"/>
          </p:cNvSpPr>
          <p:nvPr>
            <p:ph type="title"/>
          </p:nvPr>
        </p:nvSpPr>
        <p:spPr/>
        <p:txBody>
          <a:bodyPr/>
          <a:lstStyle/>
          <a:p>
            <a:r>
              <a:rPr lang="en-US"/>
              <a:t>Measurement Accuracy II</a:t>
            </a:r>
          </a:p>
        </p:txBody>
      </p:sp>
      <p:sp>
        <p:nvSpPr>
          <p:cNvPr id="4" name="Textplatzhalter 3">
            <a:extLst>
              <a:ext uri="{FF2B5EF4-FFF2-40B4-BE49-F238E27FC236}">
                <a16:creationId xmlns:a16="http://schemas.microsoft.com/office/drawing/2014/main" id="{82EE353A-7A40-45B1-9F96-4EBA15C27BFA}"/>
              </a:ext>
            </a:extLst>
          </p:cNvPr>
          <p:cNvSpPr>
            <a:spLocks noGrp="1"/>
          </p:cNvSpPr>
          <p:nvPr>
            <p:ph type="body" sz="quarter" idx="13"/>
          </p:nvPr>
        </p:nvSpPr>
        <p:spPr>
          <a:xfrm>
            <a:off x="383119" y="871200"/>
            <a:ext cx="5712882" cy="4730461"/>
          </a:xfrm>
        </p:spPr>
        <p:txBody>
          <a:bodyPr/>
          <a:lstStyle/>
          <a:p>
            <a:r>
              <a:rPr lang="en-US" dirty="0"/>
              <a:t>MCP3021 analog to digital converter</a:t>
            </a:r>
          </a:p>
          <a:p>
            <a:pPr lvl="1"/>
            <a:r>
              <a:rPr lang="en-US" dirty="0"/>
              <a:t>10 Bit resolution </a:t>
            </a:r>
          </a:p>
          <a:p>
            <a:pPr lvl="1"/>
            <a:endParaRPr lang="en-US" dirty="0"/>
          </a:p>
        </p:txBody>
      </p:sp>
      <p:sp>
        <p:nvSpPr>
          <p:cNvPr id="5" name="Textplatzhalter 3">
            <a:extLst>
              <a:ext uri="{FF2B5EF4-FFF2-40B4-BE49-F238E27FC236}">
                <a16:creationId xmlns:a16="http://schemas.microsoft.com/office/drawing/2014/main" id="{69A82DAE-DAE2-4BAC-9E6A-4CA9B29B3223}"/>
              </a:ext>
            </a:extLst>
          </p:cNvPr>
          <p:cNvSpPr txBox="1">
            <a:spLocks/>
          </p:cNvSpPr>
          <p:nvPr/>
        </p:nvSpPr>
        <p:spPr>
          <a:xfrm>
            <a:off x="6113929" y="871200"/>
            <a:ext cx="5712882" cy="4730461"/>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en-US" dirty="0"/>
              <a:t>EL3068 | 8-channel analog input terminal 0…10 V</a:t>
            </a:r>
          </a:p>
          <a:p>
            <a:pPr lvl="1"/>
            <a:r>
              <a:rPr lang="en-US" dirty="0"/>
              <a:t>12 Bit resolution </a:t>
            </a:r>
          </a:p>
          <a:p>
            <a:pPr lvl="1"/>
            <a:endParaRPr lang="en-US" dirty="0"/>
          </a:p>
        </p:txBody>
      </p:sp>
      <p:sp>
        <p:nvSpPr>
          <p:cNvPr id="9" name="Textfeld 8">
            <a:extLst>
              <a:ext uri="{FF2B5EF4-FFF2-40B4-BE49-F238E27FC236}">
                <a16:creationId xmlns:a16="http://schemas.microsoft.com/office/drawing/2014/main" id="{33F09D9A-E9D3-48AC-BD28-4DBC610EA0C7}"/>
              </a:ext>
            </a:extLst>
          </p:cNvPr>
          <p:cNvSpPr txBox="1"/>
          <p:nvPr/>
        </p:nvSpPr>
        <p:spPr>
          <a:xfrm>
            <a:off x="8289151" y="5986800"/>
            <a:ext cx="6097280" cy="261610"/>
          </a:xfrm>
          <a:prstGeom prst="rect">
            <a:avLst/>
          </a:prstGeom>
          <a:noFill/>
        </p:spPr>
        <p:txBody>
          <a:bodyPr wrap="square">
            <a:spAutoFit/>
          </a:bodyPr>
          <a:lstStyle/>
          <a:p>
            <a:r>
              <a:rPr lang="de-DE" sz="1050" dirty="0"/>
              <a:t>https://www.beckhoff.de/default.asp?ethercat/el3068.htm</a:t>
            </a:r>
          </a:p>
        </p:txBody>
      </p:sp>
      <p:sp>
        <p:nvSpPr>
          <p:cNvPr id="13" name="Textfeld 12">
            <a:extLst>
              <a:ext uri="{FF2B5EF4-FFF2-40B4-BE49-F238E27FC236}">
                <a16:creationId xmlns:a16="http://schemas.microsoft.com/office/drawing/2014/main" id="{4822B70C-F4B4-46D6-AB12-3E1A29023F38}"/>
              </a:ext>
            </a:extLst>
          </p:cNvPr>
          <p:cNvSpPr txBox="1"/>
          <p:nvPr/>
        </p:nvSpPr>
        <p:spPr>
          <a:xfrm>
            <a:off x="383119" y="5986800"/>
            <a:ext cx="7192254" cy="253916"/>
          </a:xfrm>
          <a:prstGeom prst="rect">
            <a:avLst/>
          </a:prstGeom>
          <a:noFill/>
        </p:spPr>
        <p:txBody>
          <a:bodyPr wrap="square">
            <a:spAutoFit/>
          </a:bodyPr>
          <a:lstStyle/>
          <a:p>
            <a:r>
              <a:rPr lang="de-DE" sz="1050" dirty="0"/>
              <a:t>https://eu.mouser.com/datasheet/2/268/21805a-74229.pdf</a:t>
            </a:r>
          </a:p>
        </p:txBody>
      </p:sp>
      <p:pic>
        <p:nvPicPr>
          <p:cNvPr id="14" name="Grafik 13">
            <a:extLst>
              <a:ext uri="{FF2B5EF4-FFF2-40B4-BE49-F238E27FC236}">
                <a16:creationId xmlns:a16="http://schemas.microsoft.com/office/drawing/2014/main" id="{3DDAF19C-157B-4A4C-A4D9-C0836A46E7AF}"/>
              </a:ext>
            </a:extLst>
          </p:cNvPr>
          <p:cNvPicPr>
            <a:picLocks noChangeAspect="1"/>
          </p:cNvPicPr>
          <p:nvPr/>
        </p:nvPicPr>
        <p:blipFill>
          <a:blip r:embed="rId2"/>
          <a:stretch>
            <a:fillRect/>
          </a:stretch>
        </p:blipFill>
        <p:spPr>
          <a:xfrm>
            <a:off x="7268072" y="1686340"/>
            <a:ext cx="2619741" cy="3915321"/>
          </a:xfrm>
          <a:prstGeom prst="rect">
            <a:avLst/>
          </a:prstGeom>
        </p:spPr>
      </p:pic>
      <p:pic>
        <p:nvPicPr>
          <p:cNvPr id="15" name="Grafik 14">
            <a:extLst>
              <a:ext uri="{FF2B5EF4-FFF2-40B4-BE49-F238E27FC236}">
                <a16:creationId xmlns:a16="http://schemas.microsoft.com/office/drawing/2014/main" id="{F2677720-58B9-4104-8C11-D6527140ED71}"/>
              </a:ext>
            </a:extLst>
          </p:cNvPr>
          <p:cNvPicPr>
            <a:picLocks noChangeAspect="1"/>
          </p:cNvPicPr>
          <p:nvPr/>
        </p:nvPicPr>
        <p:blipFill>
          <a:blip r:embed="rId3"/>
          <a:stretch>
            <a:fillRect/>
          </a:stretch>
        </p:blipFill>
        <p:spPr>
          <a:xfrm>
            <a:off x="1270580" y="1812171"/>
            <a:ext cx="2067213" cy="2019582"/>
          </a:xfrm>
          <a:prstGeom prst="rect">
            <a:avLst/>
          </a:prstGeom>
        </p:spPr>
      </p:pic>
    </p:spTree>
    <p:extLst>
      <p:ext uri="{BB962C8B-B14F-4D97-AF65-F5344CB8AC3E}">
        <p14:creationId xmlns:p14="http://schemas.microsoft.com/office/powerpoint/2010/main" val="2228132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AA576-1723-4ABC-A94A-DF39C5BE80BF}"/>
              </a:ext>
            </a:extLst>
          </p:cNvPr>
          <p:cNvSpPr>
            <a:spLocks noGrp="1"/>
          </p:cNvSpPr>
          <p:nvPr>
            <p:ph type="title"/>
          </p:nvPr>
        </p:nvSpPr>
        <p:spPr/>
        <p:txBody>
          <a:bodyPr/>
          <a:lstStyle/>
          <a:p>
            <a:r>
              <a:rPr lang="en-US"/>
              <a:t>Power consumption </a:t>
            </a:r>
          </a:p>
        </p:txBody>
      </p:sp>
      <p:sp>
        <p:nvSpPr>
          <p:cNvPr id="8" name="Textplatzhalter 7">
            <a:extLst>
              <a:ext uri="{FF2B5EF4-FFF2-40B4-BE49-F238E27FC236}">
                <a16:creationId xmlns:a16="http://schemas.microsoft.com/office/drawing/2014/main" id="{33F306D4-ABA4-4226-8AF8-0E8EFFF5F617}"/>
              </a:ext>
            </a:extLst>
          </p:cNvPr>
          <p:cNvSpPr>
            <a:spLocks noGrp="1"/>
          </p:cNvSpPr>
          <p:nvPr>
            <p:ph type="body" sz="quarter" idx="13"/>
          </p:nvPr>
        </p:nvSpPr>
        <p:spPr/>
        <p:txBody>
          <a:bodyPr/>
          <a:lstStyle/>
          <a:p>
            <a:r>
              <a:rPr lang="de-DE" dirty="0"/>
              <a:t>Digital GW</a:t>
            </a:r>
          </a:p>
          <a:p>
            <a:pPr lvl="1"/>
            <a:r>
              <a:rPr lang="de-DE" dirty="0"/>
              <a:t>Standby 20 mA, 24 V, 0,48 W</a:t>
            </a:r>
          </a:p>
          <a:p>
            <a:pPr lvl="1"/>
            <a:endParaRPr lang="de-DE" dirty="0"/>
          </a:p>
          <a:p>
            <a:r>
              <a:rPr lang="de-DE" dirty="0" err="1"/>
              <a:t>Temp</a:t>
            </a:r>
            <a:r>
              <a:rPr lang="de-DE" dirty="0"/>
              <a:t> GW</a:t>
            </a:r>
          </a:p>
          <a:p>
            <a:pPr lvl="1"/>
            <a:r>
              <a:rPr lang="de-DE" dirty="0"/>
              <a:t>Standby 10-20 mA, 24 V, 0,24-0,48 W</a:t>
            </a:r>
          </a:p>
          <a:p>
            <a:pPr lvl="1"/>
            <a:endParaRPr lang="de-DE" dirty="0"/>
          </a:p>
          <a:p>
            <a:r>
              <a:rPr lang="de-DE" dirty="0"/>
              <a:t>Analog GW</a:t>
            </a:r>
          </a:p>
          <a:p>
            <a:pPr lvl="1"/>
            <a:r>
              <a:rPr lang="de-DE" sz="1800" kern="1200" dirty="0">
                <a:solidFill>
                  <a:srgbClr val="000000"/>
                </a:solidFill>
                <a:effectLst/>
                <a:latin typeface="Arial" panose="020B0604020202020204" pitchFamily="34" charset="0"/>
                <a:ea typeface="+mn-ea"/>
                <a:cs typeface="Arial" panose="020B0604020202020204" pitchFamily="34" charset="0"/>
              </a:rPr>
              <a:t>Standby 20 mA, 24 V, 0,48 W</a:t>
            </a:r>
            <a:endParaRPr lang="de-DE" sz="1800" dirty="0">
              <a:effectLst/>
            </a:endParaRPr>
          </a:p>
          <a:p>
            <a:pPr lvl="1"/>
            <a:endParaRPr lang="de-DE" dirty="0"/>
          </a:p>
          <a:p>
            <a:pPr lvl="1"/>
            <a:endParaRPr lang="de-DE" dirty="0"/>
          </a:p>
        </p:txBody>
      </p:sp>
      <p:pic>
        <p:nvPicPr>
          <p:cNvPr id="5" name="Grafik 4">
            <a:extLst>
              <a:ext uri="{FF2B5EF4-FFF2-40B4-BE49-F238E27FC236}">
                <a16:creationId xmlns:a16="http://schemas.microsoft.com/office/drawing/2014/main" id="{EFD83ED0-2136-45A3-9118-483FF56BA901}"/>
              </a:ext>
            </a:extLst>
          </p:cNvPr>
          <p:cNvPicPr>
            <a:picLocks noChangeAspect="1"/>
          </p:cNvPicPr>
          <p:nvPr/>
        </p:nvPicPr>
        <p:blipFill>
          <a:blip r:embed="rId3"/>
          <a:stretch>
            <a:fillRect/>
          </a:stretch>
        </p:blipFill>
        <p:spPr>
          <a:xfrm rot="5400000">
            <a:off x="4315639" y="8093825"/>
            <a:ext cx="4097960" cy="3073470"/>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90CC7246-DFCF-49BC-ACF9-A2B8C8078EC4}"/>
              </a:ext>
            </a:extLst>
          </p:cNvPr>
          <p:cNvPicPr>
            <a:picLocks noChangeAspect="1"/>
          </p:cNvPicPr>
          <p:nvPr/>
        </p:nvPicPr>
        <p:blipFill>
          <a:blip r:embed="rId4"/>
          <a:stretch>
            <a:fillRect/>
          </a:stretch>
        </p:blipFill>
        <p:spPr>
          <a:xfrm>
            <a:off x="8807938" y="4044907"/>
            <a:ext cx="2824390" cy="2118293"/>
          </a:xfrm>
          <a:prstGeom prst="rect">
            <a:avLst/>
          </a:prstGeom>
        </p:spPr>
      </p:pic>
      <p:pic>
        <p:nvPicPr>
          <p:cNvPr id="9" name="Grafik 8">
            <a:extLst>
              <a:ext uri="{FF2B5EF4-FFF2-40B4-BE49-F238E27FC236}">
                <a16:creationId xmlns:a16="http://schemas.microsoft.com/office/drawing/2014/main" id="{EA34BCCB-5128-4FAF-88B2-A8443084B50F}"/>
              </a:ext>
            </a:extLst>
          </p:cNvPr>
          <p:cNvPicPr>
            <a:picLocks noChangeAspect="1"/>
          </p:cNvPicPr>
          <p:nvPr/>
        </p:nvPicPr>
        <p:blipFill>
          <a:blip r:embed="rId5"/>
          <a:stretch>
            <a:fillRect/>
          </a:stretch>
        </p:blipFill>
        <p:spPr>
          <a:xfrm>
            <a:off x="7992155" y="783974"/>
            <a:ext cx="3815845" cy="2645026"/>
          </a:xfrm>
          <a:prstGeom prst="rect">
            <a:avLst/>
          </a:prstGeom>
        </p:spPr>
      </p:pic>
      <p:pic>
        <p:nvPicPr>
          <p:cNvPr id="11" name="Grafik 10">
            <a:extLst>
              <a:ext uri="{FF2B5EF4-FFF2-40B4-BE49-F238E27FC236}">
                <a16:creationId xmlns:a16="http://schemas.microsoft.com/office/drawing/2014/main" id="{90070FC0-F309-4518-9BC1-067C14AD485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2000" contrast="-26000"/>
                    </a14:imgEffect>
                  </a14:imgLayer>
                </a14:imgProps>
              </a:ext>
            </a:extLst>
          </a:blip>
          <a:stretch>
            <a:fillRect/>
          </a:stretch>
        </p:blipFill>
        <p:spPr>
          <a:xfrm>
            <a:off x="383115" y="3772527"/>
            <a:ext cx="4455336" cy="2477899"/>
          </a:xfrm>
          <a:prstGeom prst="rect">
            <a:avLst/>
          </a:prstGeom>
        </p:spPr>
      </p:pic>
      <p:sp>
        <p:nvSpPr>
          <p:cNvPr id="17" name="Textfeld 16">
            <a:extLst>
              <a:ext uri="{FF2B5EF4-FFF2-40B4-BE49-F238E27FC236}">
                <a16:creationId xmlns:a16="http://schemas.microsoft.com/office/drawing/2014/main" id="{86AE4A5C-E15D-4A45-8122-6C9E5FE5AFD7}"/>
              </a:ext>
            </a:extLst>
          </p:cNvPr>
          <p:cNvSpPr txBox="1"/>
          <p:nvPr/>
        </p:nvSpPr>
        <p:spPr>
          <a:xfrm>
            <a:off x="7992155" y="3385421"/>
            <a:ext cx="6097280" cy="261610"/>
          </a:xfrm>
          <a:prstGeom prst="rect">
            <a:avLst/>
          </a:prstGeom>
          <a:noFill/>
        </p:spPr>
        <p:txBody>
          <a:bodyPr wrap="square">
            <a:spAutoFit/>
          </a:bodyPr>
          <a:lstStyle/>
          <a:p>
            <a:r>
              <a:rPr lang="de-DE" sz="1050" dirty="0"/>
              <a:t>https://www.trox.de/zonenmodule/x-air-zmo-f9b1738e5431ff98</a:t>
            </a:r>
          </a:p>
        </p:txBody>
      </p:sp>
    </p:spTree>
    <p:extLst>
      <p:ext uri="{BB962C8B-B14F-4D97-AF65-F5344CB8AC3E}">
        <p14:creationId xmlns:p14="http://schemas.microsoft.com/office/powerpoint/2010/main" val="170958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2493" b="12493"/>
          <a:stretch>
            <a:fillRect/>
          </a:stretch>
        </p:blipFill>
        <p:spPr/>
      </p:pic>
      <p:sp>
        <p:nvSpPr>
          <p:cNvPr id="3" name="Textplatzhalter 2"/>
          <p:cNvSpPr>
            <a:spLocks noGrp="1"/>
          </p:cNvSpPr>
          <p:nvPr>
            <p:ph type="body" sz="quarter" idx="14"/>
          </p:nvPr>
        </p:nvSpPr>
        <p:spPr/>
        <p:txBody>
          <a:bodyPr>
            <a:normAutofit/>
          </a:bodyPr>
          <a:lstStyle/>
          <a:p>
            <a:r>
              <a:rPr lang="de-DE"/>
              <a:t>E.ON </a:t>
            </a:r>
            <a:r>
              <a:rPr lang="de-DE" err="1"/>
              <a:t>Energy</a:t>
            </a:r>
            <a:r>
              <a:rPr lang="de-DE"/>
              <a:t> Research Center</a:t>
            </a:r>
          </a:p>
          <a:p>
            <a:r>
              <a:rPr lang="de-DE" err="1"/>
              <a:t>Mathieustraße</a:t>
            </a:r>
            <a:r>
              <a:rPr lang="de-DE"/>
              <a:t> 10</a:t>
            </a:r>
          </a:p>
          <a:p>
            <a:r>
              <a:rPr lang="de-DE"/>
              <a:t>52074 Aachen</a:t>
            </a:r>
          </a:p>
          <a:p>
            <a:r>
              <a:rPr lang="de-DE"/>
              <a:t>Germany</a:t>
            </a:r>
          </a:p>
        </p:txBody>
      </p:sp>
      <p:sp>
        <p:nvSpPr>
          <p:cNvPr id="4" name="Textplatzhalter 3"/>
          <p:cNvSpPr>
            <a:spLocks noGrp="1"/>
          </p:cNvSpPr>
          <p:nvPr>
            <p:ph type="body" sz="quarter" idx="16"/>
          </p:nvPr>
        </p:nvSpPr>
        <p:spPr/>
        <p:txBody>
          <a:bodyPr/>
          <a:lstStyle/>
          <a:p>
            <a:r>
              <a:rPr lang="de-DE"/>
              <a:t>Kai Droste</a:t>
            </a:r>
          </a:p>
          <a:p>
            <a:r>
              <a:rPr lang="de-DE"/>
              <a:t>kai.droste@eonerc.rwth-aachen.de</a:t>
            </a:r>
          </a:p>
          <a:p>
            <a:r>
              <a:rPr lang="de-DE"/>
              <a:t>http://www.eonerc.rwth-aachen.de</a:t>
            </a:r>
          </a:p>
          <a:p>
            <a:endParaRPr lang="de-DE"/>
          </a:p>
        </p:txBody>
      </p:sp>
      <p:sp>
        <p:nvSpPr>
          <p:cNvPr id="5" name="Textplatzhalter 4"/>
          <p:cNvSpPr>
            <a:spLocks noGrp="1"/>
          </p:cNvSpPr>
          <p:nvPr>
            <p:ph type="body" sz="quarter" idx="17"/>
          </p:nvPr>
        </p:nvSpPr>
        <p:spPr/>
        <p:txBody>
          <a:bodyPr/>
          <a:lstStyle/>
          <a:p>
            <a:r>
              <a:rPr lang="de-DE"/>
              <a:t>Kontakt</a:t>
            </a:r>
          </a:p>
        </p:txBody>
      </p:sp>
    </p:spTree>
    <p:extLst>
      <p:ext uri="{BB962C8B-B14F-4D97-AF65-F5344CB8AC3E}">
        <p14:creationId xmlns:p14="http://schemas.microsoft.com/office/powerpoint/2010/main" val="2313234177"/>
      </p:ext>
    </p:extLst>
  </p:cSld>
  <p:clrMapOvr>
    <a:masterClrMapping/>
  </p:clrMapOvr>
  <mc:AlternateContent xmlns:mc="http://schemas.openxmlformats.org/markup-compatibility/2006" xmlns:p14="http://schemas.microsoft.com/office/powerpoint/2010/main">
    <mc:Choice Requires="p14">
      <p:transition spd="slow" p14:dur="2000" advTm="3690"/>
    </mc:Choice>
    <mc:Fallback xmlns="">
      <p:transition spd="slow" advTm="369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D6FAE7-D0CD-43F9-8605-CDEA567EFBF0}"/>
              </a:ext>
            </a:extLst>
          </p:cNvPr>
          <p:cNvSpPr>
            <a:spLocks noGrp="1"/>
          </p:cNvSpPr>
          <p:nvPr>
            <p:ph type="title"/>
          </p:nvPr>
        </p:nvSpPr>
        <p:spPr/>
        <p:txBody>
          <a:bodyPr/>
          <a:lstStyle/>
          <a:p>
            <a:r>
              <a:rPr lang="en-US"/>
              <a:t>Gateway overview</a:t>
            </a:r>
          </a:p>
        </p:txBody>
      </p:sp>
      <p:pic>
        <p:nvPicPr>
          <p:cNvPr id="4" name="Grafik 3">
            <a:extLst>
              <a:ext uri="{FF2B5EF4-FFF2-40B4-BE49-F238E27FC236}">
                <a16:creationId xmlns:a16="http://schemas.microsoft.com/office/drawing/2014/main" id="{60C94DC4-6EF3-40EF-8CCB-0ED981D19406}"/>
              </a:ext>
            </a:extLst>
          </p:cNvPr>
          <p:cNvPicPr>
            <a:picLocks noChangeAspect="1"/>
          </p:cNvPicPr>
          <p:nvPr/>
        </p:nvPicPr>
        <p:blipFill>
          <a:blip r:embed="rId3"/>
          <a:stretch>
            <a:fillRect/>
          </a:stretch>
        </p:blipFill>
        <p:spPr>
          <a:xfrm>
            <a:off x="384000" y="857322"/>
            <a:ext cx="3593774" cy="2020789"/>
          </a:xfrm>
          <a:prstGeom prst="rect">
            <a:avLst/>
          </a:prstGeom>
        </p:spPr>
      </p:pic>
      <p:pic>
        <p:nvPicPr>
          <p:cNvPr id="5" name="Grafik 4">
            <a:extLst>
              <a:ext uri="{FF2B5EF4-FFF2-40B4-BE49-F238E27FC236}">
                <a16:creationId xmlns:a16="http://schemas.microsoft.com/office/drawing/2014/main" id="{17941066-0197-488E-B069-9D0A1D5A8948}"/>
              </a:ext>
            </a:extLst>
          </p:cNvPr>
          <p:cNvPicPr>
            <a:picLocks noChangeAspect="1"/>
          </p:cNvPicPr>
          <p:nvPr/>
        </p:nvPicPr>
        <p:blipFill>
          <a:blip r:embed="rId4"/>
          <a:stretch>
            <a:fillRect/>
          </a:stretch>
        </p:blipFill>
        <p:spPr>
          <a:xfrm>
            <a:off x="4203074" y="857322"/>
            <a:ext cx="3785852" cy="2020789"/>
          </a:xfrm>
          <a:prstGeom prst="rect">
            <a:avLst/>
          </a:prstGeom>
        </p:spPr>
      </p:pic>
      <p:pic>
        <p:nvPicPr>
          <p:cNvPr id="6" name="Grafik 5">
            <a:extLst>
              <a:ext uri="{FF2B5EF4-FFF2-40B4-BE49-F238E27FC236}">
                <a16:creationId xmlns:a16="http://schemas.microsoft.com/office/drawing/2014/main" id="{74D1B2ED-09A2-4286-900D-28CE13AE0BDF}"/>
              </a:ext>
            </a:extLst>
          </p:cNvPr>
          <p:cNvPicPr>
            <a:picLocks noChangeAspect="1"/>
          </p:cNvPicPr>
          <p:nvPr/>
        </p:nvPicPr>
        <p:blipFill>
          <a:blip r:embed="rId5"/>
          <a:stretch>
            <a:fillRect/>
          </a:stretch>
        </p:blipFill>
        <p:spPr>
          <a:xfrm>
            <a:off x="8214226" y="1131912"/>
            <a:ext cx="3971179" cy="1471608"/>
          </a:xfrm>
          <a:prstGeom prst="rect">
            <a:avLst/>
          </a:prstGeom>
        </p:spPr>
      </p:pic>
      <p:sp>
        <p:nvSpPr>
          <p:cNvPr id="7" name="Textfeld 6">
            <a:extLst>
              <a:ext uri="{FF2B5EF4-FFF2-40B4-BE49-F238E27FC236}">
                <a16:creationId xmlns:a16="http://schemas.microsoft.com/office/drawing/2014/main" id="{5B803FBA-5A68-4FB3-B7EF-CB14647B4330}"/>
              </a:ext>
            </a:extLst>
          </p:cNvPr>
          <p:cNvSpPr txBox="1"/>
          <p:nvPr/>
        </p:nvSpPr>
        <p:spPr>
          <a:xfrm>
            <a:off x="629587" y="3147933"/>
            <a:ext cx="2893102" cy="2400657"/>
          </a:xfrm>
          <a:prstGeom prst="rect">
            <a:avLst/>
          </a:prstGeom>
          <a:noFill/>
        </p:spPr>
        <p:txBody>
          <a:bodyPr wrap="square" lIns="0" tIns="0" rIns="0" bIns="0" rtlCol="0">
            <a:spAutoFit/>
          </a:bodyPr>
          <a:lstStyle/>
          <a:p>
            <a:pPr defTabSz="216000" eaLnBrk="1" hangingPunct="1">
              <a:spcBef>
                <a:spcPts val="600"/>
              </a:spcBef>
              <a:buClr>
                <a:schemeClr val="tx2"/>
              </a:buClr>
              <a:buSzPct val="115000"/>
              <a:tabLst>
                <a:tab pos="216000" algn="l"/>
              </a:tabLst>
            </a:pPr>
            <a:r>
              <a:rPr lang="en-US" u="sng" dirty="0">
                <a:latin typeface="+mj-lt"/>
                <a:cs typeface="Arial" panose="020B0604020202020204" pitchFamily="34" charset="0"/>
              </a:rPr>
              <a:t>Analog</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0(2)  – 10  V</a:t>
            </a:r>
          </a:p>
          <a:p>
            <a:pPr marL="2160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0(4)  – 20 mA</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endParaRPr lang="en-US" dirty="0">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1x Input, 1x Output</a:t>
            </a:r>
          </a:p>
          <a:p>
            <a:pPr defTabSz="216000" eaLnBrk="1" hangingPunct="1">
              <a:spcBef>
                <a:spcPts val="600"/>
              </a:spcBef>
              <a:buClr>
                <a:schemeClr val="tx2"/>
              </a:buClr>
              <a:buSzPct val="115000"/>
              <a:tabLst>
                <a:tab pos="216000" algn="l"/>
              </a:tabLst>
            </a:pPr>
            <a:endParaRPr lang="en-US" dirty="0">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endParaRPr lang="en-US" dirty="0">
              <a:latin typeface="+mj-lt"/>
              <a:cs typeface="Arial" panose="020B0604020202020204" pitchFamily="34" charset="0"/>
            </a:endParaRPr>
          </a:p>
        </p:txBody>
      </p:sp>
      <p:sp>
        <p:nvSpPr>
          <p:cNvPr id="12" name="Textfeld 11">
            <a:extLst>
              <a:ext uri="{FF2B5EF4-FFF2-40B4-BE49-F238E27FC236}">
                <a16:creationId xmlns:a16="http://schemas.microsoft.com/office/drawing/2014/main" id="{10AC17F0-DBD0-4167-B541-777625AF93B2}"/>
              </a:ext>
            </a:extLst>
          </p:cNvPr>
          <p:cNvSpPr txBox="1"/>
          <p:nvPr/>
        </p:nvSpPr>
        <p:spPr>
          <a:xfrm>
            <a:off x="8669311" y="3147933"/>
            <a:ext cx="2893102" cy="2292935"/>
          </a:xfrm>
          <a:prstGeom prst="rect">
            <a:avLst/>
          </a:prstGeom>
          <a:noFill/>
        </p:spPr>
        <p:txBody>
          <a:bodyPr wrap="square" lIns="0" tIns="0" rIns="0" bIns="0" rtlCol="0">
            <a:spAutoFit/>
          </a:bodyPr>
          <a:lstStyle/>
          <a:p>
            <a:pPr defTabSz="216000" eaLnBrk="1" hangingPunct="1">
              <a:spcBef>
                <a:spcPts val="600"/>
              </a:spcBef>
              <a:buClr>
                <a:schemeClr val="tx2"/>
              </a:buClr>
              <a:buSzPct val="115000"/>
              <a:tabLst>
                <a:tab pos="216000" algn="l"/>
              </a:tabLst>
            </a:pPr>
            <a:r>
              <a:rPr lang="en-US" u="sng" dirty="0">
                <a:latin typeface="+mj-lt"/>
                <a:cs typeface="Arial" panose="020B0604020202020204" pitchFamily="34" charset="0"/>
              </a:rPr>
              <a:t>Temperature</a:t>
            </a:r>
            <a:endParaRPr lang="en-US" sz="1400" b="1" dirty="0"/>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RTD-probe</a:t>
            </a:r>
          </a:p>
          <a:p>
            <a:pPr marL="432000" lvl="1" indent="-215900" defTabSz="216000" eaLnBrk="1" hangingPunct="1">
              <a:spcBef>
                <a:spcPts val="600"/>
              </a:spcBef>
              <a:buClr>
                <a:schemeClr val="tx2"/>
              </a:buClr>
              <a:buSzPct val="115000"/>
              <a:buFont typeface="Arial" panose="020B0604020202020204" pitchFamily="34" charset="0"/>
              <a:buChar char="≡"/>
              <a:tabLst>
                <a:tab pos="432000" algn="l"/>
              </a:tabLst>
            </a:pPr>
            <a:r>
              <a:rPr lang="en-US" sz="1600" dirty="0">
                <a:latin typeface="+mj-lt"/>
                <a:cs typeface="Arial" panose="020B0604020202020204" pitchFamily="34" charset="0"/>
              </a:rPr>
              <a:t>2,3,4 wires </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Optional Battery operated (LiFePO4, 18650 cells)</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hlinkClick r:id="rId6" action="ppaction://hlinksldjump"/>
              </a:rPr>
              <a:t>24 VDC add-on supply</a:t>
            </a:r>
            <a:endParaRPr lang="en-US" dirty="0">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2 RTD-probes</a:t>
            </a:r>
          </a:p>
        </p:txBody>
      </p:sp>
      <p:sp>
        <p:nvSpPr>
          <p:cNvPr id="14" name="Textfeld 13">
            <a:extLst>
              <a:ext uri="{FF2B5EF4-FFF2-40B4-BE49-F238E27FC236}">
                <a16:creationId xmlns:a16="http://schemas.microsoft.com/office/drawing/2014/main" id="{8DAC677E-095C-420E-933C-A627AE4C494D}"/>
              </a:ext>
            </a:extLst>
          </p:cNvPr>
          <p:cNvSpPr txBox="1"/>
          <p:nvPr/>
        </p:nvSpPr>
        <p:spPr>
          <a:xfrm>
            <a:off x="4649449" y="3147934"/>
            <a:ext cx="2893102" cy="2954655"/>
          </a:xfrm>
          <a:prstGeom prst="rect">
            <a:avLst/>
          </a:prstGeom>
          <a:noFill/>
        </p:spPr>
        <p:txBody>
          <a:bodyPr wrap="square" lIns="0" tIns="0" rIns="0" bIns="0" rtlCol="0">
            <a:spAutoFit/>
          </a:bodyPr>
          <a:lstStyle/>
          <a:p>
            <a:pPr defTabSz="216000" eaLnBrk="1" hangingPunct="1">
              <a:spcBef>
                <a:spcPts val="600"/>
              </a:spcBef>
              <a:buClr>
                <a:schemeClr val="tx2"/>
              </a:buClr>
              <a:buSzPct val="115000"/>
              <a:tabLst>
                <a:tab pos="216000" algn="l"/>
              </a:tabLst>
            </a:pPr>
            <a:r>
              <a:rPr lang="en-US" u="sng" dirty="0">
                <a:latin typeface="+mj-lt"/>
                <a:cs typeface="Arial" panose="020B0604020202020204" pitchFamily="34" charset="0"/>
              </a:rPr>
              <a:t>Digital</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RS485</a:t>
            </a:r>
          </a:p>
          <a:p>
            <a:pPr marL="6732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Modbus RTU</a:t>
            </a:r>
          </a:p>
          <a:p>
            <a:pPr marL="6732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(BACnet MS/TP, not yet implemented)</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a:latin typeface="+mj-lt"/>
                <a:cs typeface="Arial" panose="020B0604020202020204" pitchFamily="34" charset="0"/>
              </a:rPr>
              <a:t>Communication with one field device (Software)</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endParaRPr lang="en-US" dirty="0">
              <a:latin typeface="+mj-lt"/>
              <a:cs typeface="Arial" panose="020B0604020202020204" pitchFamily="34" charset="0"/>
            </a:endParaRPr>
          </a:p>
          <a:p>
            <a:pPr defTabSz="216000" eaLnBrk="1" hangingPunct="1">
              <a:spcBef>
                <a:spcPts val="600"/>
              </a:spcBef>
              <a:buClr>
                <a:schemeClr val="tx2"/>
              </a:buClr>
              <a:buSzPct val="115000"/>
              <a:tabLst>
                <a:tab pos="216000" algn="l"/>
              </a:tabLst>
            </a:pPr>
            <a:endParaRPr lang="en-US" dirty="0">
              <a:latin typeface="+mj-lt"/>
              <a:cs typeface="Arial" panose="020B0604020202020204" pitchFamily="34" charset="0"/>
            </a:endParaRPr>
          </a:p>
        </p:txBody>
      </p:sp>
      <p:sp>
        <p:nvSpPr>
          <p:cNvPr id="3" name="Textfeld 2">
            <a:extLst>
              <a:ext uri="{FF2B5EF4-FFF2-40B4-BE49-F238E27FC236}">
                <a16:creationId xmlns:a16="http://schemas.microsoft.com/office/drawing/2014/main" id="{842F4682-0045-49BE-ADA5-5835159CD056}"/>
              </a:ext>
            </a:extLst>
          </p:cNvPr>
          <p:cNvSpPr txBox="1"/>
          <p:nvPr/>
        </p:nvSpPr>
        <p:spPr>
          <a:xfrm>
            <a:off x="156569" y="5843236"/>
            <a:ext cx="11651431" cy="492443"/>
          </a:xfrm>
          <a:prstGeom prst="rect">
            <a:avLst/>
          </a:prstGeom>
          <a:noFill/>
        </p:spPr>
        <p:txBody>
          <a:bodyPr wrap="square" lIns="0" tIns="0" rIns="0" bIns="0" rtlCol="0">
            <a:spAutoFit/>
          </a:bodyPr>
          <a:lstStyle/>
          <a:p>
            <a:r>
              <a:rPr lang="en-US" u="sng" dirty="0">
                <a:latin typeface="+mj-lt"/>
                <a:cs typeface="Arial" panose="020B0604020202020204" pitchFamily="34" charset="0"/>
              </a:rPr>
              <a:t>Price</a:t>
            </a:r>
            <a:r>
              <a:rPr lang="en-US" sz="1400" u="sng" dirty="0"/>
              <a:t>:</a:t>
            </a:r>
            <a:r>
              <a:rPr lang="en-US" dirty="0">
                <a:latin typeface="+mj-lt"/>
                <a:cs typeface="Arial" panose="020B0604020202020204" pitchFamily="34" charset="0"/>
              </a:rPr>
              <a:t> 36,07 €/pcs. 			31,67 €/pcs.				53,32 €/pcs.</a:t>
            </a:r>
            <a:endParaRPr lang="en-US" sz="1400" u="sng" dirty="0"/>
          </a:p>
          <a:p>
            <a:endParaRPr lang="en-US" sz="1400" u="sng" dirty="0"/>
          </a:p>
        </p:txBody>
      </p:sp>
      <p:pic>
        <p:nvPicPr>
          <p:cNvPr id="15" name="Grafik 14">
            <a:extLst>
              <a:ext uri="{FF2B5EF4-FFF2-40B4-BE49-F238E27FC236}">
                <a16:creationId xmlns:a16="http://schemas.microsoft.com/office/drawing/2014/main" id="{4F4A1DD6-F8A6-4C89-8F6C-23B7588FB7EA}"/>
              </a:ext>
            </a:extLst>
          </p:cNvPr>
          <p:cNvPicPr>
            <a:picLocks noChangeAspect="1"/>
          </p:cNvPicPr>
          <p:nvPr/>
        </p:nvPicPr>
        <p:blipFill>
          <a:blip r:embed="rId7"/>
          <a:stretch>
            <a:fillRect/>
          </a:stretch>
        </p:blipFill>
        <p:spPr>
          <a:xfrm>
            <a:off x="11060576" y="91883"/>
            <a:ext cx="747424" cy="647833"/>
          </a:xfrm>
          <a:prstGeom prst="rect">
            <a:avLst/>
          </a:prstGeom>
        </p:spPr>
      </p:pic>
      <p:sp>
        <p:nvSpPr>
          <p:cNvPr id="8" name="Textfeld 7">
            <a:extLst>
              <a:ext uri="{FF2B5EF4-FFF2-40B4-BE49-F238E27FC236}">
                <a16:creationId xmlns:a16="http://schemas.microsoft.com/office/drawing/2014/main" id="{3A02EF42-37A7-4DE1-8C50-97A15DDA3D23}"/>
              </a:ext>
            </a:extLst>
          </p:cNvPr>
          <p:cNvSpPr txBox="1"/>
          <p:nvPr/>
        </p:nvSpPr>
        <p:spPr>
          <a:xfrm>
            <a:off x="11001972" y="2660926"/>
            <a:ext cx="1273387" cy="169277"/>
          </a:xfrm>
          <a:prstGeom prst="rect">
            <a:avLst/>
          </a:prstGeom>
          <a:noFill/>
        </p:spPr>
        <p:txBody>
          <a:bodyPr wrap="square" lIns="0" tIns="0" rIns="0" bIns="0" rtlCol="0">
            <a:spAutoFit/>
          </a:bodyPr>
          <a:lstStyle/>
          <a:p>
            <a:r>
              <a:rPr lang="de-DE" sz="1100" dirty="0"/>
              <a:t>45x120x17 mm</a:t>
            </a:r>
          </a:p>
        </p:txBody>
      </p:sp>
      <p:sp>
        <p:nvSpPr>
          <p:cNvPr id="13" name="Textfeld 12">
            <a:extLst>
              <a:ext uri="{FF2B5EF4-FFF2-40B4-BE49-F238E27FC236}">
                <a16:creationId xmlns:a16="http://schemas.microsoft.com/office/drawing/2014/main" id="{9BD30E07-8ACD-4EEA-BA65-B618D5852C27}"/>
              </a:ext>
            </a:extLst>
          </p:cNvPr>
          <p:cNvSpPr txBox="1"/>
          <p:nvPr/>
        </p:nvSpPr>
        <p:spPr>
          <a:xfrm>
            <a:off x="6828189" y="2862112"/>
            <a:ext cx="1273387" cy="169277"/>
          </a:xfrm>
          <a:prstGeom prst="rect">
            <a:avLst/>
          </a:prstGeom>
          <a:noFill/>
        </p:spPr>
        <p:txBody>
          <a:bodyPr wrap="square" lIns="0" tIns="0" rIns="0" bIns="0" rtlCol="0">
            <a:spAutoFit/>
          </a:bodyPr>
          <a:lstStyle/>
          <a:p>
            <a:r>
              <a:rPr lang="de-DE" sz="1100" dirty="0"/>
              <a:t>45x75x20 mm</a:t>
            </a:r>
          </a:p>
        </p:txBody>
      </p:sp>
      <p:sp>
        <p:nvSpPr>
          <p:cNvPr id="16" name="Textfeld 15">
            <a:extLst>
              <a:ext uri="{FF2B5EF4-FFF2-40B4-BE49-F238E27FC236}">
                <a16:creationId xmlns:a16="http://schemas.microsoft.com/office/drawing/2014/main" id="{FD467FE6-6AD2-45B5-8DC7-A3292B27AA90}"/>
              </a:ext>
            </a:extLst>
          </p:cNvPr>
          <p:cNvSpPr txBox="1"/>
          <p:nvPr/>
        </p:nvSpPr>
        <p:spPr>
          <a:xfrm>
            <a:off x="3085922" y="2862112"/>
            <a:ext cx="1273387" cy="169277"/>
          </a:xfrm>
          <a:prstGeom prst="rect">
            <a:avLst/>
          </a:prstGeom>
          <a:noFill/>
        </p:spPr>
        <p:txBody>
          <a:bodyPr wrap="square" lIns="0" tIns="0" rIns="0" bIns="0" rtlCol="0">
            <a:spAutoFit/>
          </a:bodyPr>
          <a:lstStyle/>
          <a:p>
            <a:r>
              <a:rPr lang="de-DE" sz="1100" dirty="0"/>
              <a:t>45x75x20 mm</a:t>
            </a:r>
          </a:p>
        </p:txBody>
      </p:sp>
    </p:spTree>
    <p:extLst>
      <p:ext uri="{BB962C8B-B14F-4D97-AF65-F5344CB8AC3E}">
        <p14:creationId xmlns:p14="http://schemas.microsoft.com/office/powerpoint/2010/main" val="2974371532"/>
      </p:ext>
    </p:extLst>
  </p:cSld>
  <p:clrMapOvr>
    <a:masterClrMapping/>
  </p:clrMapOvr>
  <mc:AlternateContent xmlns:mc="http://schemas.openxmlformats.org/markup-compatibility/2006" xmlns:p14="http://schemas.microsoft.com/office/powerpoint/2010/main">
    <mc:Choice Requires="p14">
      <p:transition spd="slow" p14:dur="2000" advTm="106501"/>
    </mc:Choice>
    <mc:Fallback xmlns="">
      <p:transition spd="slow" advTm="10650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C6BD98-EBED-4294-8B8F-71B398955BB9}"/>
              </a:ext>
            </a:extLst>
          </p:cNvPr>
          <p:cNvSpPr>
            <a:spLocks noGrp="1"/>
          </p:cNvSpPr>
          <p:nvPr>
            <p:ph type="title"/>
          </p:nvPr>
        </p:nvSpPr>
        <p:spPr/>
        <p:txBody>
          <a:bodyPr/>
          <a:lstStyle/>
          <a:p>
            <a:r>
              <a:rPr lang="de-DE" dirty="0"/>
              <a:t>Analog </a:t>
            </a:r>
          </a:p>
        </p:txBody>
      </p:sp>
      <p:pic>
        <p:nvPicPr>
          <p:cNvPr id="5" name="Grafik 4">
            <a:extLst>
              <a:ext uri="{FF2B5EF4-FFF2-40B4-BE49-F238E27FC236}">
                <a16:creationId xmlns:a16="http://schemas.microsoft.com/office/drawing/2014/main" id="{51636146-A190-4C21-8B55-77DCE44D6925}"/>
              </a:ext>
            </a:extLst>
          </p:cNvPr>
          <p:cNvPicPr>
            <a:picLocks noChangeAspect="1"/>
          </p:cNvPicPr>
          <p:nvPr/>
        </p:nvPicPr>
        <p:blipFill>
          <a:blip r:embed="rId2"/>
          <a:stretch>
            <a:fillRect/>
          </a:stretch>
        </p:blipFill>
        <p:spPr>
          <a:xfrm>
            <a:off x="384000" y="1256010"/>
            <a:ext cx="5712000" cy="2055799"/>
          </a:xfrm>
          <a:prstGeom prst="rect">
            <a:avLst/>
          </a:prstGeom>
        </p:spPr>
      </p:pic>
      <p:pic>
        <p:nvPicPr>
          <p:cNvPr id="9" name="Grafik 8">
            <a:extLst>
              <a:ext uri="{FF2B5EF4-FFF2-40B4-BE49-F238E27FC236}">
                <a16:creationId xmlns:a16="http://schemas.microsoft.com/office/drawing/2014/main" id="{6C4CA61F-E584-4A4B-B01C-0503FADD12D8}"/>
              </a:ext>
            </a:extLst>
          </p:cNvPr>
          <p:cNvPicPr>
            <a:picLocks noChangeAspect="1"/>
          </p:cNvPicPr>
          <p:nvPr/>
        </p:nvPicPr>
        <p:blipFill>
          <a:blip r:embed="rId3"/>
          <a:stretch>
            <a:fillRect/>
          </a:stretch>
        </p:blipFill>
        <p:spPr>
          <a:xfrm>
            <a:off x="7146303" y="1379721"/>
            <a:ext cx="4661697" cy="1932088"/>
          </a:xfrm>
          <a:prstGeom prst="rect">
            <a:avLst/>
          </a:prstGeom>
        </p:spPr>
      </p:pic>
      <p:sp>
        <p:nvSpPr>
          <p:cNvPr id="7" name="Textfeld 6">
            <a:extLst>
              <a:ext uri="{FF2B5EF4-FFF2-40B4-BE49-F238E27FC236}">
                <a16:creationId xmlns:a16="http://schemas.microsoft.com/office/drawing/2014/main" id="{6348574D-BA34-4404-AB2C-6182875B22C0}"/>
              </a:ext>
            </a:extLst>
          </p:cNvPr>
          <p:cNvSpPr txBox="1"/>
          <p:nvPr/>
        </p:nvSpPr>
        <p:spPr>
          <a:xfrm>
            <a:off x="2990665" y="3941390"/>
            <a:ext cx="2893102" cy="2169825"/>
          </a:xfrm>
          <a:prstGeom prst="rect">
            <a:avLst/>
          </a:prstGeom>
          <a:noFill/>
        </p:spPr>
        <p:txBody>
          <a:bodyPr wrap="square" lIns="0" tIns="0" rIns="0" bIns="0" rtlCol="0">
            <a:spAutoFit/>
          </a:bodyPr>
          <a:lstStyle/>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dirty="0" err="1">
                <a:latin typeface="+mj-lt"/>
                <a:cs typeface="Arial" panose="020B0604020202020204" pitchFamily="34" charset="0"/>
              </a:rPr>
              <a:t>Relais</a:t>
            </a:r>
            <a:r>
              <a:rPr lang="en-US" dirty="0">
                <a:latin typeface="+mj-lt"/>
                <a:cs typeface="Arial" panose="020B0604020202020204" pitchFamily="34" charset="0"/>
              </a:rPr>
              <a:t> Wechsler</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b="1" dirty="0" err="1">
                <a:solidFill>
                  <a:srgbClr val="FF0000"/>
                </a:solidFill>
                <a:latin typeface="+mj-lt"/>
                <a:cs typeface="Arial" panose="020B0604020202020204" pitchFamily="34" charset="0"/>
              </a:rPr>
              <a:t>Umschaltung</a:t>
            </a:r>
            <a:r>
              <a:rPr lang="en-US" b="1" dirty="0">
                <a:solidFill>
                  <a:srgbClr val="FF0000"/>
                </a:solidFill>
                <a:latin typeface="+mj-lt"/>
                <a:cs typeface="Arial" panose="020B0604020202020204" pitchFamily="34" charset="0"/>
              </a:rPr>
              <a:t> </a:t>
            </a:r>
            <a:r>
              <a:rPr lang="en-US" b="1" dirty="0" err="1">
                <a:solidFill>
                  <a:srgbClr val="FF0000"/>
                </a:solidFill>
                <a:latin typeface="+mj-lt"/>
                <a:cs typeface="Arial" panose="020B0604020202020204" pitchFamily="34" charset="0"/>
              </a:rPr>
              <a:t>zwischen</a:t>
            </a:r>
            <a:r>
              <a:rPr lang="en-US" b="1" dirty="0">
                <a:solidFill>
                  <a:srgbClr val="FF0000"/>
                </a:solidFill>
                <a:latin typeface="+mj-lt"/>
                <a:cs typeface="Arial" panose="020B0604020202020204" pitchFamily="34" charset="0"/>
              </a:rPr>
              <a:t> </a:t>
            </a:r>
            <a:r>
              <a:rPr lang="en-US" b="1" dirty="0" err="1">
                <a:solidFill>
                  <a:srgbClr val="FF0000"/>
                </a:solidFill>
                <a:latin typeface="+mj-lt"/>
                <a:cs typeface="Arial" panose="020B0604020202020204" pitchFamily="34" charset="0"/>
              </a:rPr>
              <a:t>Signalweg</a:t>
            </a:r>
            <a:r>
              <a:rPr lang="en-US" b="1" dirty="0">
                <a:solidFill>
                  <a:srgbClr val="FF0000"/>
                </a:solidFill>
                <a:latin typeface="+mj-lt"/>
                <a:cs typeface="Arial" panose="020B0604020202020204" pitchFamily="34" charset="0"/>
              </a:rPr>
              <a:t> intern und extern</a:t>
            </a:r>
            <a:r>
              <a:rPr lang="en-US" dirty="0">
                <a:latin typeface="+mj-lt"/>
                <a:cs typeface="Arial" panose="020B0604020202020204" pitchFamily="34" charset="0"/>
              </a:rPr>
              <a:t> (“to PLC”), </a:t>
            </a:r>
            <a:r>
              <a:rPr lang="en-US" dirty="0" err="1">
                <a:latin typeface="+mj-lt"/>
                <a:cs typeface="Arial" panose="020B0604020202020204" pitchFamily="34" charset="0"/>
              </a:rPr>
              <a:t>vgl</a:t>
            </a:r>
            <a:r>
              <a:rPr lang="en-US" dirty="0">
                <a:latin typeface="+mj-lt"/>
                <a:cs typeface="Arial" panose="020B0604020202020204" pitchFamily="34" charset="0"/>
              </a:rPr>
              <a:t>. Folie 14</a:t>
            </a:r>
          </a:p>
          <a:p>
            <a:pPr defTabSz="216000" eaLnBrk="1" hangingPunct="1">
              <a:spcBef>
                <a:spcPts val="600"/>
              </a:spcBef>
              <a:buClr>
                <a:schemeClr val="tx2"/>
              </a:buClr>
              <a:buSzPct val="115000"/>
              <a:tabLst>
                <a:tab pos="216000" algn="l"/>
              </a:tabLst>
            </a:pPr>
            <a:endParaRPr lang="en-US" dirty="0">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endParaRPr lang="en-US" dirty="0">
              <a:latin typeface="+mj-lt"/>
              <a:cs typeface="Arial" panose="020B0604020202020204" pitchFamily="34" charset="0"/>
            </a:endParaRPr>
          </a:p>
        </p:txBody>
      </p:sp>
      <p:pic>
        <p:nvPicPr>
          <p:cNvPr id="6" name="Grafik 5" descr="Ein Bild, das Text, Kasten, Container enthält.&#10;&#10;Automatisch generierte Beschreibung">
            <a:extLst>
              <a:ext uri="{FF2B5EF4-FFF2-40B4-BE49-F238E27FC236}">
                <a16:creationId xmlns:a16="http://schemas.microsoft.com/office/drawing/2014/main" id="{99E78839-8D19-4601-A0F5-9E25BCF14EE5}"/>
              </a:ext>
            </a:extLst>
          </p:cNvPr>
          <p:cNvPicPr>
            <a:picLocks noChangeAspect="1"/>
          </p:cNvPicPr>
          <p:nvPr/>
        </p:nvPicPr>
        <p:blipFill>
          <a:blip r:embed="rId4"/>
          <a:stretch>
            <a:fillRect/>
          </a:stretch>
        </p:blipFill>
        <p:spPr>
          <a:xfrm>
            <a:off x="384000" y="3781834"/>
            <a:ext cx="2606665" cy="2046715"/>
          </a:xfrm>
          <a:prstGeom prst="rect">
            <a:avLst/>
          </a:prstGeom>
        </p:spPr>
      </p:pic>
      <p:sp>
        <p:nvSpPr>
          <p:cNvPr id="10" name="Textfeld 9">
            <a:extLst>
              <a:ext uri="{FF2B5EF4-FFF2-40B4-BE49-F238E27FC236}">
                <a16:creationId xmlns:a16="http://schemas.microsoft.com/office/drawing/2014/main" id="{5F4AC04F-55E2-44C3-A8B0-9DA22D9CDB40}"/>
              </a:ext>
            </a:extLst>
          </p:cNvPr>
          <p:cNvSpPr txBox="1"/>
          <p:nvPr/>
        </p:nvSpPr>
        <p:spPr>
          <a:xfrm>
            <a:off x="7323872" y="3474057"/>
            <a:ext cx="4306557" cy="307777"/>
          </a:xfrm>
          <a:prstGeom prst="rect">
            <a:avLst/>
          </a:prstGeom>
          <a:noFill/>
        </p:spPr>
        <p:txBody>
          <a:bodyPr wrap="square" lIns="0" tIns="0" rIns="0" bIns="0" rtlCol="0">
            <a:spAutoFit/>
          </a:bodyPr>
          <a:lstStyle/>
          <a:p>
            <a:r>
              <a:rPr lang="en-US" sz="1000" dirty="0"/>
              <a:t>Pins labeled with „Not in use“ are used for the switching mechanism. More details can be found in </a:t>
            </a:r>
            <a:r>
              <a:rPr lang="en-US" sz="1000" dirty="0">
                <a:hlinkClick r:id="rId5" action="ppaction://hlinksldjump"/>
              </a:rPr>
              <a:t>chapter 2.</a:t>
            </a:r>
            <a:endParaRPr lang="en-US" sz="1000" dirty="0"/>
          </a:p>
        </p:txBody>
      </p:sp>
    </p:spTree>
    <p:extLst>
      <p:ext uri="{BB962C8B-B14F-4D97-AF65-F5344CB8AC3E}">
        <p14:creationId xmlns:p14="http://schemas.microsoft.com/office/powerpoint/2010/main" val="55633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868907-E8FE-451C-8D64-D500990A1534}"/>
              </a:ext>
            </a:extLst>
          </p:cNvPr>
          <p:cNvSpPr>
            <a:spLocks noGrp="1"/>
          </p:cNvSpPr>
          <p:nvPr>
            <p:ph type="title"/>
          </p:nvPr>
        </p:nvSpPr>
        <p:spPr/>
        <p:txBody>
          <a:bodyPr/>
          <a:lstStyle/>
          <a:p>
            <a:r>
              <a:rPr lang="en-US" dirty="0"/>
              <a:t>Digital </a:t>
            </a:r>
          </a:p>
        </p:txBody>
      </p:sp>
      <p:pic>
        <p:nvPicPr>
          <p:cNvPr id="6" name="Grafik 5">
            <a:extLst>
              <a:ext uri="{FF2B5EF4-FFF2-40B4-BE49-F238E27FC236}">
                <a16:creationId xmlns:a16="http://schemas.microsoft.com/office/drawing/2014/main" id="{30F7DD1A-F9E2-45EA-AF8F-B6FD42E9106C}"/>
              </a:ext>
            </a:extLst>
          </p:cNvPr>
          <p:cNvPicPr>
            <a:picLocks noChangeAspect="1"/>
          </p:cNvPicPr>
          <p:nvPr/>
        </p:nvPicPr>
        <p:blipFill>
          <a:blip r:embed="rId2"/>
          <a:stretch>
            <a:fillRect/>
          </a:stretch>
        </p:blipFill>
        <p:spPr>
          <a:xfrm>
            <a:off x="384000" y="1424731"/>
            <a:ext cx="6096001" cy="2049326"/>
          </a:xfrm>
          <a:prstGeom prst="rect">
            <a:avLst/>
          </a:prstGeom>
        </p:spPr>
      </p:pic>
      <p:pic>
        <p:nvPicPr>
          <p:cNvPr id="8" name="Grafik 7">
            <a:extLst>
              <a:ext uri="{FF2B5EF4-FFF2-40B4-BE49-F238E27FC236}">
                <a16:creationId xmlns:a16="http://schemas.microsoft.com/office/drawing/2014/main" id="{12A2CB42-5FE7-4E9A-B4AA-B5B57C864D52}"/>
              </a:ext>
            </a:extLst>
          </p:cNvPr>
          <p:cNvPicPr>
            <a:picLocks noChangeAspect="1"/>
          </p:cNvPicPr>
          <p:nvPr/>
        </p:nvPicPr>
        <p:blipFill>
          <a:blip r:embed="rId3"/>
          <a:stretch>
            <a:fillRect/>
          </a:stretch>
        </p:blipFill>
        <p:spPr>
          <a:xfrm>
            <a:off x="6866769" y="1017513"/>
            <a:ext cx="4941231" cy="2289567"/>
          </a:xfrm>
          <a:prstGeom prst="rect">
            <a:avLst/>
          </a:prstGeom>
        </p:spPr>
      </p:pic>
      <p:sp>
        <p:nvSpPr>
          <p:cNvPr id="7" name="Textfeld 6">
            <a:extLst>
              <a:ext uri="{FF2B5EF4-FFF2-40B4-BE49-F238E27FC236}">
                <a16:creationId xmlns:a16="http://schemas.microsoft.com/office/drawing/2014/main" id="{D739D5FD-C9ED-4367-9FE8-8969B5947F95}"/>
              </a:ext>
            </a:extLst>
          </p:cNvPr>
          <p:cNvSpPr txBox="1"/>
          <p:nvPr/>
        </p:nvSpPr>
        <p:spPr>
          <a:xfrm>
            <a:off x="7184105" y="3550921"/>
            <a:ext cx="4306557" cy="307777"/>
          </a:xfrm>
          <a:prstGeom prst="rect">
            <a:avLst/>
          </a:prstGeom>
          <a:noFill/>
        </p:spPr>
        <p:txBody>
          <a:bodyPr wrap="square" lIns="0" tIns="0" rIns="0" bIns="0" rtlCol="0">
            <a:spAutoFit/>
          </a:bodyPr>
          <a:lstStyle/>
          <a:p>
            <a:r>
              <a:rPr lang="en-US" sz="1000" dirty="0"/>
              <a:t>Pins labeled with „Not in use“ are used for the switching mechanism. More details can be found in </a:t>
            </a:r>
            <a:r>
              <a:rPr lang="en-US" sz="1000" dirty="0">
                <a:hlinkClick r:id="rId4" action="ppaction://hlinksldjump"/>
              </a:rPr>
              <a:t>chapter 2.</a:t>
            </a:r>
            <a:endParaRPr lang="en-US" sz="1000" dirty="0"/>
          </a:p>
        </p:txBody>
      </p:sp>
    </p:spTree>
    <p:extLst>
      <p:ext uri="{BB962C8B-B14F-4D97-AF65-F5344CB8AC3E}">
        <p14:creationId xmlns:p14="http://schemas.microsoft.com/office/powerpoint/2010/main" val="2930910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712FFF8-12CB-4351-AA0C-5F28170B428F}"/>
              </a:ext>
            </a:extLst>
          </p:cNvPr>
          <p:cNvSpPr>
            <a:spLocks noGrp="1"/>
          </p:cNvSpPr>
          <p:nvPr>
            <p:ph type="title"/>
          </p:nvPr>
        </p:nvSpPr>
        <p:spPr/>
        <p:txBody>
          <a:bodyPr/>
          <a:lstStyle/>
          <a:p>
            <a:r>
              <a:rPr lang="de-DE" dirty="0" err="1"/>
              <a:t>Temperature</a:t>
            </a:r>
            <a:r>
              <a:rPr lang="de-DE" dirty="0"/>
              <a:t> </a:t>
            </a:r>
          </a:p>
        </p:txBody>
      </p:sp>
      <p:sp>
        <p:nvSpPr>
          <p:cNvPr id="5" name="Textplatzhalter 4">
            <a:extLst>
              <a:ext uri="{FF2B5EF4-FFF2-40B4-BE49-F238E27FC236}">
                <a16:creationId xmlns:a16="http://schemas.microsoft.com/office/drawing/2014/main" id="{276031FB-C9A4-4E5D-A76D-E49AA7531DC6}"/>
              </a:ext>
            </a:extLst>
          </p:cNvPr>
          <p:cNvSpPr>
            <a:spLocks noGrp="1"/>
          </p:cNvSpPr>
          <p:nvPr>
            <p:ph type="body" sz="quarter" idx="13"/>
          </p:nvPr>
        </p:nvSpPr>
        <p:spPr>
          <a:xfrm>
            <a:off x="954618" y="7053254"/>
            <a:ext cx="11425767" cy="1606440"/>
          </a:xfrm>
        </p:spPr>
        <p:txBody>
          <a:bodyPr/>
          <a:lstStyle/>
          <a:p>
            <a:endParaRPr lang="de-DE" dirty="0"/>
          </a:p>
        </p:txBody>
      </p:sp>
      <p:pic>
        <p:nvPicPr>
          <p:cNvPr id="7" name="Grafik 6">
            <a:extLst>
              <a:ext uri="{FF2B5EF4-FFF2-40B4-BE49-F238E27FC236}">
                <a16:creationId xmlns:a16="http://schemas.microsoft.com/office/drawing/2014/main" id="{A375DA28-CA32-4EBE-A78B-8C37823E4847}"/>
              </a:ext>
            </a:extLst>
          </p:cNvPr>
          <p:cNvPicPr>
            <a:picLocks noChangeAspect="1"/>
          </p:cNvPicPr>
          <p:nvPr/>
        </p:nvPicPr>
        <p:blipFill>
          <a:blip r:embed="rId2"/>
          <a:stretch>
            <a:fillRect/>
          </a:stretch>
        </p:blipFill>
        <p:spPr>
          <a:xfrm>
            <a:off x="384000" y="1151065"/>
            <a:ext cx="6096000" cy="1658419"/>
          </a:xfrm>
          <a:prstGeom prst="rect">
            <a:avLst/>
          </a:prstGeom>
        </p:spPr>
      </p:pic>
      <p:pic>
        <p:nvPicPr>
          <p:cNvPr id="10" name="Grafik 9">
            <a:extLst>
              <a:ext uri="{FF2B5EF4-FFF2-40B4-BE49-F238E27FC236}">
                <a16:creationId xmlns:a16="http://schemas.microsoft.com/office/drawing/2014/main" id="{44949D18-E8E8-4EA8-986F-BFC8964610E8}"/>
              </a:ext>
            </a:extLst>
          </p:cNvPr>
          <p:cNvPicPr>
            <a:picLocks noChangeAspect="1"/>
          </p:cNvPicPr>
          <p:nvPr/>
        </p:nvPicPr>
        <p:blipFill>
          <a:blip r:embed="rId3"/>
          <a:stretch>
            <a:fillRect/>
          </a:stretch>
        </p:blipFill>
        <p:spPr>
          <a:xfrm>
            <a:off x="7394476" y="839430"/>
            <a:ext cx="4235953" cy="4091940"/>
          </a:xfrm>
          <a:prstGeom prst="rect">
            <a:avLst/>
          </a:prstGeom>
        </p:spPr>
      </p:pic>
      <p:sp>
        <p:nvSpPr>
          <p:cNvPr id="9" name="Textfeld 8">
            <a:extLst>
              <a:ext uri="{FF2B5EF4-FFF2-40B4-BE49-F238E27FC236}">
                <a16:creationId xmlns:a16="http://schemas.microsoft.com/office/drawing/2014/main" id="{9CD79E77-F376-4898-8035-F0D508245FD0}"/>
              </a:ext>
            </a:extLst>
          </p:cNvPr>
          <p:cNvSpPr txBox="1"/>
          <p:nvPr/>
        </p:nvSpPr>
        <p:spPr>
          <a:xfrm>
            <a:off x="7452565" y="4929311"/>
            <a:ext cx="4306557" cy="307777"/>
          </a:xfrm>
          <a:prstGeom prst="rect">
            <a:avLst/>
          </a:prstGeom>
          <a:noFill/>
        </p:spPr>
        <p:txBody>
          <a:bodyPr wrap="square" lIns="0" tIns="0" rIns="0" bIns="0" rtlCol="0">
            <a:spAutoFit/>
          </a:bodyPr>
          <a:lstStyle/>
          <a:p>
            <a:r>
              <a:rPr lang="en-US" sz="1000" dirty="0"/>
              <a:t>Pins labeled with „Not in use“ are used for the switching mechanism. More details can be found in </a:t>
            </a:r>
            <a:r>
              <a:rPr lang="en-US" sz="1000" dirty="0">
                <a:hlinkClick r:id="rId4" action="ppaction://hlinksldjump"/>
              </a:rPr>
              <a:t>chapter 2.</a:t>
            </a:r>
            <a:endParaRPr lang="en-US" sz="1000" dirty="0"/>
          </a:p>
        </p:txBody>
      </p:sp>
    </p:spTree>
    <p:extLst>
      <p:ext uri="{BB962C8B-B14F-4D97-AF65-F5344CB8AC3E}">
        <p14:creationId xmlns:p14="http://schemas.microsoft.com/office/powerpoint/2010/main" val="1761750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4E5248-3D66-4137-998F-11AEFBF4D4A1}"/>
              </a:ext>
            </a:extLst>
          </p:cNvPr>
          <p:cNvSpPr>
            <a:spLocks noGrp="1"/>
          </p:cNvSpPr>
          <p:nvPr>
            <p:ph type="title"/>
          </p:nvPr>
        </p:nvSpPr>
        <p:spPr/>
        <p:txBody>
          <a:bodyPr anchor="b">
            <a:normAutofit/>
          </a:bodyPr>
          <a:lstStyle/>
          <a:p>
            <a:r>
              <a:rPr lang="de-DE" dirty="0"/>
              <a:t>Konfiguration der Gateways </a:t>
            </a:r>
          </a:p>
        </p:txBody>
      </p:sp>
      <p:sp>
        <p:nvSpPr>
          <p:cNvPr id="8" name="Textfeld 7">
            <a:extLst>
              <a:ext uri="{FF2B5EF4-FFF2-40B4-BE49-F238E27FC236}">
                <a16:creationId xmlns:a16="http://schemas.microsoft.com/office/drawing/2014/main" id="{8571E148-6388-4333-8AF3-6DC879381310}"/>
              </a:ext>
            </a:extLst>
          </p:cNvPr>
          <p:cNvSpPr txBox="1"/>
          <p:nvPr/>
        </p:nvSpPr>
        <p:spPr>
          <a:xfrm>
            <a:off x="7181836" y="7195259"/>
            <a:ext cx="5915200" cy="1615827"/>
          </a:xfrm>
          <a:prstGeom prst="rect">
            <a:avLst/>
          </a:prstGeom>
          <a:noFill/>
        </p:spPr>
        <p:txBody>
          <a:bodyPr wrap="square" lIns="0" tIns="0" rIns="0" bIns="0" rtlCol="0">
            <a:spAutoFit/>
          </a:bodyPr>
          <a:lstStyle/>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a:latin typeface="+mj-lt"/>
                <a:cs typeface="Arial" panose="020B0604020202020204" pitchFamily="34" charset="0"/>
              </a:rPr>
              <a:t>Web server for configuration</a:t>
            </a:r>
          </a:p>
          <a:p>
            <a:pPr marL="216000" lvl="1" indent="-216000" defTabSz="216000" eaLnBrk="1" hangingPunct="1">
              <a:spcBef>
                <a:spcPts val="600"/>
              </a:spcBef>
              <a:buClr>
                <a:schemeClr val="tx2"/>
              </a:buClr>
              <a:buSzPct val="115000"/>
              <a:buFont typeface="Arial" panose="020B0604020202020204" pitchFamily="34" charset="0"/>
              <a:buChar char="■"/>
              <a:tabLst>
                <a:tab pos="216000" algn="l"/>
              </a:tabLst>
            </a:pPr>
            <a:r>
              <a:rPr lang="en-US" err="1">
                <a:latin typeface="+mj-lt"/>
                <a:cs typeface="Arial" panose="020B0604020202020204" pitchFamily="34" charset="0"/>
              </a:rPr>
              <a:t>Keine</a:t>
            </a:r>
            <a:r>
              <a:rPr lang="en-US">
                <a:latin typeface="+mj-lt"/>
                <a:cs typeface="Arial" panose="020B0604020202020204" pitchFamily="34" charset="0"/>
              </a:rPr>
              <a:t> </a:t>
            </a:r>
            <a:r>
              <a:rPr lang="en-US" err="1">
                <a:latin typeface="+mj-lt"/>
                <a:cs typeface="Arial" panose="020B0604020202020204" pitchFamily="34" charset="0"/>
              </a:rPr>
              <a:t>Programmierkenntnisse</a:t>
            </a:r>
            <a:r>
              <a:rPr lang="en-US">
                <a:latin typeface="+mj-lt"/>
                <a:cs typeface="Arial" panose="020B0604020202020204" pitchFamily="34" charset="0"/>
              </a:rPr>
              <a:t> </a:t>
            </a:r>
            <a:r>
              <a:rPr lang="en-US" err="1">
                <a:latin typeface="+mj-lt"/>
                <a:cs typeface="Arial" panose="020B0604020202020204" pitchFamily="34" charset="0"/>
              </a:rPr>
              <a:t>notwendig</a:t>
            </a:r>
            <a:endParaRPr lang="en-US">
              <a:latin typeface="+mj-lt"/>
              <a:cs typeface="Arial" panose="020B0604020202020204" pitchFamily="34" charset="0"/>
            </a:endParaRP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err="1">
                <a:latin typeface="+mj-lt"/>
                <a:cs typeface="Arial" panose="020B0604020202020204" pitchFamily="34" charset="0"/>
              </a:rPr>
              <a:t>Aufrufen</a:t>
            </a:r>
            <a:r>
              <a:rPr lang="en-US">
                <a:latin typeface="+mj-lt"/>
                <a:cs typeface="Arial" panose="020B0604020202020204" pitchFamily="34" charset="0"/>
              </a:rPr>
              <a:t> des Webservers über </a:t>
            </a:r>
            <a:r>
              <a:rPr lang="en-US" err="1">
                <a:latin typeface="+mj-lt"/>
                <a:cs typeface="Arial" panose="020B0604020202020204" pitchFamily="34" charset="0"/>
              </a:rPr>
              <a:t>Tastendruck</a:t>
            </a:r>
            <a:r>
              <a:rPr lang="en-US">
                <a:latin typeface="+mj-lt"/>
                <a:cs typeface="Arial" panose="020B0604020202020204" pitchFamily="34" charset="0"/>
              </a:rPr>
              <a:t> am Gateway</a:t>
            </a:r>
          </a:p>
          <a:p>
            <a:pPr marL="216000" indent="-216000" defTabSz="216000" eaLnBrk="1" hangingPunct="1">
              <a:spcBef>
                <a:spcPts val="600"/>
              </a:spcBef>
              <a:buClr>
                <a:schemeClr val="tx2"/>
              </a:buClr>
              <a:buSzPct val="115000"/>
              <a:buFont typeface="Arial" panose="020B0604020202020204" pitchFamily="34" charset="0"/>
              <a:buChar char="■"/>
              <a:tabLst>
                <a:tab pos="216000" algn="l"/>
              </a:tabLst>
            </a:pPr>
            <a:r>
              <a:rPr lang="en-US">
                <a:latin typeface="+mj-lt"/>
                <a:cs typeface="Arial" panose="020B0604020202020204" pitchFamily="34" charset="0"/>
              </a:rPr>
              <a:t>Over-the-Air (OTA) Updates</a:t>
            </a:r>
          </a:p>
        </p:txBody>
      </p:sp>
      <p:pic>
        <p:nvPicPr>
          <p:cNvPr id="6" name="Grafik 5">
            <a:extLst>
              <a:ext uri="{FF2B5EF4-FFF2-40B4-BE49-F238E27FC236}">
                <a16:creationId xmlns:a16="http://schemas.microsoft.com/office/drawing/2014/main" id="{7663FEE3-E0A7-4AFA-ADDB-AAC5DF58CC0B}"/>
              </a:ext>
            </a:extLst>
          </p:cNvPr>
          <p:cNvPicPr>
            <a:picLocks noChangeAspect="1"/>
          </p:cNvPicPr>
          <p:nvPr/>
        </p:nvPicPr>
        <p:blipFill rotWithShape="1">
          <a:blip r:embed="rId3"/>
          <a:srcRect t="14705" b="43425"/>
          <a:stretch/>
        </p:blipFill>
        <p:spPr>
          <a:xfrm>
            <a:off x="3532100" y="7238870"/>
            <a:ext cx="2354094" cy="1909666"/>
          </a:xfrm>
          <a:prstGeom prst="rect">
            <a:avLst/>
          </a:prstGeom>
        </p:spPr>
      </p:pic>
      <p:grpSp>
        <p:nvGrpSpPr>
          <p:cNvPr id="17" name="Gruppieren 16">
            <a:extLst>
              <a:ext uri="{FF2B5EF4-FFF2-40B4-BE49-F238E27FC236}">
                <a16:creationId xmlns:a16="http://schemas.microsoft.com/office/drawing/2014/main" id="{66D84245-4476-43D0-83CD-BBF303083CA6}"/>
              </a:ext>
            </a:extLst>
          </p:cNvPr>
          <p:cNvGrpSpPr/>
          <p:nvPr/>
        </p:nvGrpSpPr>
        <p:grpSpPr>
          <a:xfrm>
            <a:off x="5898284" y="840260"/>
            <a:ext cx="5909715" cy="5103340"/>
            <a:chOff x="5898285" y="840260"/>
            <a:chExt cx="5412320" cy="4419586"/>
          </a:xfrm>
        </p:grpSpPr>
        <p:pic>
          <p:nvPicPr>
            <p:cNvPr id="7" name="Grafik 6" descr="Ein Bild, das Screenshot, drinnen, Computer, computer enthält.&#10;&#10;Automatisch generierte Beschreibung">
              <a:extLst>
                <a:ext uri="{FF2B5EF4-FFF2-40B4-BE49-F238E27FC236}">
                  <a16:creationId xmlns:a16="http://schemas.microsoft.com/office/drawing/2014/main" id="{3627E0E7-FBAA-4CED-960E-935C983F51E6}"/>
                </a:ext>
              </a:extLst>
            </p:cNvPr>
            <p:cNvPicPr>
              <a:picLocks noChangeAspect="1"/>
            </p:cNvPicPr>
            <p:nvPr/>
          </p:nvPicPr>
          <p:blipFill rotWithShape="1">
            <a:blip r:embed="rId4"/>
            <a:srcRect b="68981"/>
            <a:stretch/>
          </p:blipFill>
          <p:spPr>
            <a:xfrm>
              <a:off x="8955654" y="840260"/>
              <a:ext cx="2354951" cy="2127250"/>
            </a:xfrm>
            <a:prstGeom prst="rect">
              <a:avLst/>
            </a:prstGeom>
          </p:spPr>
        </p:pic>
        <p:pic>
          <p:nvPicPr>
            <p:cNvPr id="10" name="Grafik 9">
              <a:extLst>
                <a:ext uri="{FF2B5EF4-FFF2-40B4-BE49-F238E27FC236}">
                  <a16:creationId xmlns:a16="http://schemas.microsoft.com/office/drawing/2014/main" id="{8AB9E998-97A8-4A8F-BB26-CDE30F875871}"/>
                </a:ext>
              </a:extLst>
            </p:cNvPr>
            <p:cNvPicPr>
              <a:picLocks noChangeAspect="1"/>
            </p:cNvPicPr>
            <p:nvPr/>
          </p:nvPicPr>
          <p:blipFill rotWithShape="1">
            <a:blip r:embed="rId5"/>
            <a:srcRect t="2098" b="61250"/>
            <a:stretch/>
          </p:blipFill>
          <p:spPr>
            <a:xfrm>
              <a:off x="5898285" y="884502"/>
              <a:ext cx="2356847" cy="1920193"/>
            </a:xfrm>
            <a:prstGeom prst="rect">
              <a:avLst/>
            </a:prstGeom>
          </p:spPr>
        </p:pic>
        <p:pic>
          <p:nvPicPr>
            <p:cNvPr id="14" name="Grafik 13">
              <a:extLst>
                <a:ext uri="{FF2B5EF4-FFF2-40B4-BE49-F238E27FC236}">
                  <a16:creationId xmlns:a16="http://schemas.microsoft.com/office/drawing/2014/main" id="{1CC74AA4-19C8-48D5-87F7-B5D965FE4E60}"/>
                </a:ext>
              </a:extLst>
            </p:cNvPr>
            <p:cNvPicPr>
              <a:picLocks noChangeAspect="1"/>
            </p:cNvPicPr>
            <p:nvPr/>
          </p:nvPicPr>
          <p:blipFill rotWithShape="1">
            <a:blip r:embed="rId3"/>
            <a:srcRect t="56968"/>
            <a:stretch/>
          </p:blipFill>
          <p:spPr>
            <a:xfrm>
              <a:off x="8956511" y="3297114"/>
              <a:ext cx="2354094" cy="1962732"/>
            </a:xfrm>
            <a:prstGeom prst="rect">
              <a:avLst/>
            </a:prstGeom>
          </p:spPr>
        </p:pic>
        <p:pic>
          <p:nvPicPr>
            <p:cNvPr id="16" name="Grafik 15">
              <a:extLst>
                <a:ext uri="{FF2B5EF4-FFF2-40B4-BE49-F238E27FC236}">
                  <a16:creationId xmlns:a16="http://schemas.microsoft.com/office/drawing/2014/main" id="{DA52B40C-6F9E-40CA-9A2B-B4794D884F1B}"/>
                </a:ext>
              </a:extLst>
            </p:cNvPr>
            <p:cNvPicPr>
              <a:picLocks noChangeAspect="1"/>
            </p:cNvPicPr>
            <p:nvPr/>
          </p:nvPicPr>
          <p:blipFill rotWithShape="1">
            <a:blip r:embed="rId5"/>
            <a:srcRect t="38608" b="18127"/>
            <a:stretch/>
          </p:blipFill>
          <p:spPr>
            <a:xfrm>
              <a:off x="5898285" y="2998731"/>
              <a:ext cx="2351043" cy="2261115"/>
            </a:xfrm>
            <a:prstGeom prst="rect">
              <a:avLst/>
            </a:prstGeom>
          </p:spPr>
        </p:pic>
      </p:grpSp>
      <p:pic>
        <p:nvPicPr>
          <p:cNvPr id="4" name="Grafik 3" descr="Zahnräder">
            <a:extLst>
              <a:ext uri="{FF2B5EF4-FFF2-40B4-BE49-F238E27FC236}">
                <a16:creationId xmlns:a16="http://schemas.microsoft.com/office/drawing/2014/main" id="{9F9CA157-874C-4101-AC10-12466B570DC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1152126" y="87863"/>
            <a:ext cx="655873" cy="655873"/>
          </a:xfrm>
          <a:prstGeom prst="rect">
            <a:avLst/>
          </a:prstGeom>
        </p:spPr>
      </p:pic>
      <p:sp>
        <p:nvSpPr>
          <p:cNvPr id="9" name="Textplatzhalter 8">
            <a:extLst>
              <a:ext uri="{FF2B5EF4-FFF2-40B4-BE49-F238E27FC236}">
                <a16:creationId xmlns:a16="http://schemas.microsoft.com/office/drawing/2014/main" id="{B0E657EC-785D-4DDD-8D1B-479DBE488D53}"/>
              </a:ext>
            </a:extLst>
          </p:cNvPr>
          <p:cNvSpPr>
            <a:spLocks noGrp="1"/>
          </p:cNvSpPr>
          <p:nvPr>
            <p:ph type="body" sz="quarter" idx="13"/>
          </p:nvPr>
        </p:nvSpPr>
        <p:spPr>
          <a:xfrm>
            <a:off x="383118" y="840260"/>
            <a:ext cx="5503076" cy="5292000"/>
          </a:xfrm>
        </p:spPr>
        <p:txBody>
          <a:bodyPr/>
          <a:lstStyle/>
          <a:p>
            <a:r>
              <a:rPr lang="de-DE" dirty="0"/>
              <a:t>Webserver lässt sich über die IP-Adresse des jeweiligen Gateways aufrufen</a:t>
            </a:r>
          </a:p>
          <a:p>
            <a:pPr lvl="1"/>
            <a:r>
              <a:rPr lang="de-DE" dirty="0"/>
              <a:t>Die IP-Adresse lässt sich als BLE-Beacon anzeigen</a:t>
            </a:r>
          </a:p>
          <a:p>
            <a:r>
              <a:rPr lang="de-DE" dirty="0"/>
              <a:t>Konfiguration erfolgt ausschließlich auf Webserver</a:t>
            </a:r>
          </a:p>
          <a:p>
            <a:endParaRPr lang="de-DE" dirty="0"/>
          </a:p>
          <a:p>
            <a:endParaRPr lang="de-DE" dirty="0"/>
          </a:p>
          <a:p>
            <a:endParaRPr lang="de-DE" dirty="0"/>
          </a:p>
          <a:p>
            <a:r>
              <a:rPr lang="de-DE" dirty="0">
                <a:hlinkClick r:id="rId8" action="ppaction://hlinkfile"/>
              </a:rPr>
              <a:t>file:///C:/git/iotdevelopment/software/software.c/doc/aio_configurator_request.html</a:t>
            </a:r>
            <a:endParaRPr lang="de-DE" dirty="0"/>
          </a:p>
          <a:p>
            <a:r>
              <a:rPr lang="de-DE" dirty="0">
                <a:hlinkClick r:id="rId9"/>
              </a:rPr>
              <a:t>https://git-ce.rwth-aachen.de/ebc/projects/ebc0449_bmwi_nextgenbat_ga/iot-development/iot-development.software/iot-development.software.c/-/blob/master/doc/aio_configurator_request.html</a:t>
            </a:r>
            <a:r>
              <a:rPr lang="de-DE" dirty="0"/>
              <a:t> </a:t>
            </a:r>
          </a:p>
        </p:txBody>
      </p:sp>
    </p:spTree>
    <p:extLst>
      <p:ext uri="{BB962C8B-B14F-4D97-AF65-F5344CB8AC3E}">
        <p14:creationId xmlns:p14="http://schemas.microsoft.com/office/powerpoint/2010/main" val="2637886882"/>
      </p:ext>
    </p:extLst>
  </p:cSld>
  <p:clrMapOvr>
    <a:masterClrMapping/>
  </p:clrMapOvr>
  <mc:AlternateContent xmlns:mc="http://schemas.openxmlformats.org/markup-compatibility/2006" xmlns:p14="http://schemas.microsoft.com/office/powerpoint/2010/main">
    <mc:Choice Requires="p14">
      <p:transition spd="slow" p14:dur="2000" advTm="53616"/>
    </mc:Choice>
    <mc:Fallback xmlns="">
      <p:transition spd="slow" advTm="536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C13704-225B-4962-9945-76139C58DD00}"/>
              </a:ext>
            </a:extLst>
          </p:cNvPr>
          <p:cNvSpPr>
            <a:spLocks noGrp="1"/>
          </p:cNvSpPr>
          <p:nvPr>
            <p:ph type="title"/>
          </p:nvPr>
        </p:nvSpPr>
        <p:spPr/>
        <p:txBody>
          <a:bodyPr/>
          <a:lstStyle/>
          <a:p>
            <a:r>
              <a:rPr lang="de-DE" dirty="0"/>
              <a:t>Beispielapplikation</a:t>
            </a:r>
          </a:p>
        </p:txBody>
      </p:sp>
      <p:pic>
        <p:nvPicPr>
          <p:cNvPr id="3" name="Grafik 2">
            <a:extLst>
              <a:ext uri="{FF2B5EF4-FFF2-40B4-BE49-F238E27FC236}">
                <a16:creationId xmlns:a16="http://schemas.microsoft.com/office/drawing/2014/main" id="{C5C0CF70-FE2B-4048-9FB8-B1D68CAAEDA8}"/>
              </a:ext>
            </a:extLst>
          </p:cNvPr>
          <p:cNvPicPr>
            <a:picLocks noChangeAspect="1"/>
          </p:cNvPicPr>
          <p:nvPr/>
        </p:nvPicPr>
        <p:blipFill>
          <a:blip r:embed="rId4"/>
          <a:stretch>
            <a:fillRect/>
          </a:stretch>
        </p:blipFill>
        <p:spPr>
          <a:xfrm>
            <a:off x="2441131" y="700803"/>
            <a:ext cx="7309738" cy="5456393"/>
          </a:xfrm>
          <a:prstGeom prst="rect">
            <a:avLst/>
          </a:prstGeom>
        </p:spPr>
      </p:pic>
    </p:spTree>
    <p:custDataLst>
      <p:tags r:id="rId1"/>
    </p:custDataLst>
    <p:extLst>
      <p:ext uri="{BB962C8B-B14F-4D97-AF65-F5344CB8AC3E}">
        <p14:creationId xmlns:p14="http://schemas.microsoft.com/office/powerpoint/2010/main" val="2578294525"/>
      </p:ext>
    </p:extLst>
  </p:cSld>
  <p:clrMapOvr>
    <a:masterClrMapping/>
  </p:clrMapOvr>
  <mc:AlternateContent xmlns:mc="http://schemas.openxmlformats.org/markup-compatibility/2006" xmlns:p14="http://schemas.microsoft.com/office/powerpoint/2010/main">
    <mc:Choice Requires="p14">
      <p:transition spd="slow" p14:dur="2000" advTm="162437"/>
    </mc:Choice>
    <mc:Fallback xmlns="">
      <p:transition spd="slow" advTm="16243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24.2|13.1"/>
</p:tagLst>
</file>

<file path=ppt/tags/tag2.xml><?xml version="1.0" encoding="utf-8"?>
<p:tagLst xmlns:a="http://schemas.openxmlformats.org/drawingml/2006/main" xmlns:r="http://schemas.openxmlformats.org/officeDocument/2006/relationships" xmlns:p="http://schemas.openxmlformats.org/presentationml/2006/main">
  <p:tag name="TIMING" val="|23.3"/>
</p:tagLst>
</file>

<file path=ppt/theme/theme1.xml><?xml version="1.0" encoding="utf-8"?>
<a:theme xmlns:a="http://schemas.openxmlformats.org/drawingml/2006/main" name="Folienmaster EBC | E.ON ERC - Inhaltsfolien">
  <a:themeElements>
    <a:clrScheme name="Benutzerdefiniert 1">
      <a:dk1>
        <a:sysClr val="windowText" lastClr="000000"/>
      </a:dk1>
      <a:lt1>
        <a:sysClr val="window" lastClr="FFFFFF"/>
      </a:lt1>
      <a:dk2>
        <a:srgbClr val="DD402D"/>
      </a:dk2>
      <a:lt2>
        <a:srgbClr val="9D9EA0"/>
      </a:lt2>
      <a:accent1>
        <a:srgbClr val="DD402D"/>
      </a:accent1>
      <a:accent2>
        <a:srgbClr val="9D9EA0"/>
      </a:accent2>
      <a:accent3>
        <a:srgbClr val="2667FF"/>
      </a:accent3>
      <a:accent4>
        <a:srgbClr val="101935"/>
      </a:accent4>
      <a:accent5>
        <a:srgbClr val="342E37"/>
      </a:accent5>
      <a:accent6>
        <a:srgbClr val="A2D729"/>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2016-05-20-EBC-Folienmaster-de.pptx" id="{83DC5908-4F1F-4064-9510-B14BABCD5042}" vid="{FAE60A6D-9762-4AB7-A218-C8488225A85B}"/>
    </a:ext>
  </a:extLst>
</a:theme>
</file>

<file path=ppt/theme/theme2.xml><?xml version="1.0" encoding="utf-8"?>
<a:theme xmlns:a="http://schemas.openxmlformats.org/drawingml/2006/main" name="Folienmaster EBC | E.ON ERC - Titel-/Abschlussfolien">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2016-05-20-EBC-Folienmaster-de.pptx" id="{83DC5908-4F1F-4064-9510-B14BABCD5042}" vid="{3CD2EE11-26E6-42C5-AB70-93302684BF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68E1C755A46284DA7127612C6F55077" ma:contentTypeVersion="5" ma:contentTypeDescription="Ein neues Dokument erstellen." ma:contentTypeScope="" ma:versionID="32533a9914bd081c5807e7c411f022ef">
  <xsd:schema xmlns:xsd="http://www.w3.org/2001/XMLSchema" xmlns:xs="http://www.w3.org/2001/XMLSchema" xmlns:p="http://schemas.microsoft.com/office/2006/metadata/properties" xmlns:ns2="8802cac7-68b7-4e34-a2fd-2a1a11c11abb" targetNamespace="http://schemas.microsoft.com/office/2006/metadata/properties" ma:root="true" ma:fieldsID="aae219af076d3247217e8f7737ffd501" ns2:_="">
    <xsd:import namespace="8802cac7-68b7-4e34-a2fd-2a1a11c11ab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2cac7-68b7-4e34-a2fd-2a1a11c11a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124E37-B4A5-4E85-8620-2C7FF5DE073C}">
  <ds:schemaRefs>
    <ds:schemaRef ds:uri="8802cac7-68b7-4e34-a2fd-2a1a11c11a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778C6F-1CFE-4901-B0A3-FAAA9056FD52}">
  <ds:schemaRefs>
    <ds:schemaRef ds:uri="http://schemas.microsoft.com/sharepoint/v3/contenttype/forms"/>
  </ds:schemaRefs>
</ds:datastoreItem>
</file>

<file path=customXml/itemProps3.xml><?xml version="1.0" encoding="utf-8"?>
<ds:datastoreItem xmlns:ds="http://schemas.openxmlformats.org/officeDocument/2006/customXml" ds:itemID="{D5BD67E1-DBD1-42BB-A7B9-D12630438A9C}">
  <ds:schemaRefs>
    <ds:schemaRef ds:uri="http://purl.org/dc/dcmitype/"/>
    <ds:schemaRef ds:uri="http://schemas.microsoft.com/office/2006/documentManagement/types"/>
    <ds:schemaRef ds:uri="8802cac7-68b7-4e34-a2fd-2a1a11c11abb"/>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2181</Words>
  <Application>Microsoft Office PowerPoint</Application>
  <PresentationFormat>Breitbild</PresentationFormat>
  <Paragraphs>302</Paragraphs>
  <Slides>33</Slides>
  <Notes>8</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33</vt:i4>
      </vt:variant>
    </vt:vector>
  </HeadingPairs>
  <TitlesOfParts>
    <vt:vector size="44" baseType="lpstr">
      <vt:lpstr>Arial</vt:lpstr>
      <vt:lpstr>Calibri</vt:lpstr>
      <vt:lpstr>Calibri Light</vt:lpstr>
      <vt:lpstr>STIXGeneral-Regular</vt:lpstr>
      <vt:lpstr>STIXMath-Italic</vt:lpstr>
      <vt:lpstr>STIXMath-Regular</vt:lpstr>
      <vt:lpstr>Symbol</vt:lpstr>
      <vt:lpstr>Times New Roman</vt:lpstr>
      <vt:lpstr>Wingdings</vt:lpstr>
      <vt:lpstr>Folienmaster EBC | E.ON ERC - Inhaltsfolien</vt:lpstr>
      <vt:lpstr>Folienmaster EBC | E.ON ERC - Titel-/Abschlussfolien</vt:lpstr>
      <vt:lpstr>Gateway Schulung</vt:lpstr>
      <vt:lpstr>Übersicht</vt:lpstr>
      <vt:lpstr>Microcontroller </vt:lpstr>
      <vt:lpstr>Gateway overview</vt:lpstr>
      <vt:lpstr>Analog </vt:lpstr>
      <vt:lpstr>Digital </vt:lpstr>
      <vt:lpstr>Temperature </vt:lpstr>
      <vt:lpstr>Konfiguration der Gateways </vt:lpstr>
      <vt:lpstr>Beispielapplikation</vt:lpstr>
      <vt:lpstr>Weiterführende Dokumentation / Repositories</vt:lpstr>
      <vt:lpstr>Zugriff auf das Webinterface</vt:lpstr>
      <vt:lpstr>Wifi Konfiguration </vt:lpstr>
      <vt:lpstr>MQTT </vt:lpstr>
      <vt:lpstr>Switching between SotA and IoT mode </vt:lpstr>
      <vt:lpstr>Umschaltung zwischen SotA und IoT Modus: Besonderheiten der Gateways </vt:lpstr>
      <vt:lpstr>Hardware Konfiguration: Analoges GW – Umschaltung zwischen Strom und Spannung</vt:lpstr>
      <vt:lpstr>Hardware Konfiguration: Temperatur GW I – Anschließen der RTD-Fühler </vt:lpstr>
      <vt:lpstr>Hardware Konfiguration: Temperatur GW II – Austauschen den Messwiderstands </vt:lpstr>
      <vt:lpstr>Hardware Konfiguration: Temperatur GW III – 24 V Spannungsversorgung</vt:lpstr>
      <vt:lpstr>Software Konfiguration: Digitales GW I – Konfiguration der Modbus Register</vt:lpstr>
      <vt:lpstr>Software Konfiguration: Digitales GW II – Konfiguration der Modbus Register</vt:lpstr>
      <vt:lpstr>Software Konfiguration: Digitales GW III – Konfiguration der Modbus Register - Beispiel</vt:lpstr>
      <vt:lpstr>Funktionen des CFG-Buttons</vt:lpstr>
      <vt:lpstr>Anwender Session II – Ersteinrichtung und Flashen - Menuconfig</vt:lpstr>
      <vt:lpstr>Anwender Session II – Ersteinrichtung und Flashen - Menuconfig</vt:lpstr>
      <vt:lpstr>Anwender Session II – Ersteinrichtung und Flashen – Build / Anschließen des Programmers</vt:lpstr>
      <vt:lpstr>Anwender Session II – Ersteinrichtung und Flashen – Flash, Monitor </vt:lpstr>
      <vt:lpstr>Anwender Session III - Developer</vt:lpstr>
      <vt:lpstr>VSCode</vt:lpstr>
      <vt:lpstr>Measurement Accuracy I</vt:lpstr>
      <vt:lpstr>Measurement Accuracy II</vt:lpstr>
      <vt:lpstr>Power consumption </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einer Cloud basierten Gebäudeautomatisation und Vergleich dieser zum aktuellen Stand der Technik</dc:title>
  <dc:creator>Kai</dc:creator>
  <cp:lastModifiedBy>Droste, Kai</cp:lastModifiedBy>
  <cp:revision>30</cp:revision>
  <dcterms:created xsi:type="dcterms:W3CDTF">2020-10-26T18:49:27Z</dcterms:created>
  <dcterms:modified xsi:type="dcterms:W3CDTF">2022-09-01T11:57:10Z</dcterms:modified>
</cp:coreProperties>
</file>